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826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Maxwell" userId="90dd76de-24c7-442b-8764-c3c55c4962f2" providerId="ADAL" clId="{595115F3-AA09-4EE5-8FEA-A2B926DF072D}"/>
    <pc:docChg chg="undo custSel addSld delSld modMainMaster">
      <pc:chgData name="Trish Maxwell" userId="90dd76de-24c7-442b-8764-c3c55c4962f2" providerId="ADAL" clId="{595115F3-AA09-4EE5-8FEA-A2B926DF072D}" dt="2023-07-10T03:03:00.790" v="34" actId="2696"/>
      <pc:docMkLst>
        <pc:docMk/>
      </pc:docMkLst>
      <pc:sldChg chg="new del">
        <pc:chgData name="Trish Maxwell" userId="90dd76de-24c7-442b-8764-c3c55c4962f2" providerId="ADAL" clId="{595115F3-AA09-4EE5-8FEA-A2B926DF072D}" dt="2023-07-10T03:03:00.790" v="34" actId="2696"/>
        <pc:sldMkLst>
          <pc:docMk/>
          <pc:sldMk cId="176648795" sldId="257"/>
        </pc:sldMkLst>
      </pc:sldChg>
      <pc:sldMasterChg chg="modSp mod modSldLayout">
        <pc:chgData name="Trish Maxwell" userId="90dd76de-24c7-442b-8764-c3c55c4962f2" providerId="ADAL" clId="{595115F3-AA09-4EE5-8FEA-A2B926DF072D}" dt="2023-07-10T03:02:34.616" v="32" actId="1076"/>
        <pc:sldMasterMkLst>
          <pc:docMk/>
          <pc:sldMasterMk cId="1673308601" sldId="2147483648"/>
        </pc:sldMasterMkLst>
        <pc:spChg chg="mod">
          <ac:chgData name="Trish Maxwell" userId="90dd76de-24c7-442b-8764-c3c55c4962f2" providerId="ADAL" clId="{595115F3-AA09-4EE5-8FEA-A2B926DF072D}" dt="2023-07-10T03:00:04.891" v="13" actId="1076"/>
          <ac:spMkLst>
            <pc:docMk/>
            <pc:sldMasterMk cId="1673308601" sldId="2147483648"/>
            <ac:spMk id="11" creationId="{56C892E9-4A0B-0091-DBD1-B688A7DD407E}"/>
          </ac:spMkLst>
        </pc:spChg>
        <pc:picChg chg="mod modCrop">
          <ac:chgData name="Trish Maxwell" userId="90dd76de-24c7-442b-8764-c3c55c4962f2" providerId="ADAL" clId="{595115F3-AA09-4EE5-8FEA-A2B926DF072D}" dt="2023-07-10T03:02:34.616" v="32" actId="1076"/>
          <ac:picMkLst>
            <pc:docMk/>
            <pc:sldMasterMk cId="1673308601" sldId="2147483648"/>
            <ac:picMk id="10" creationId="{87BB60D0-B838-AE49-E237-A10542848711}"/>
          </ac:picMkLst>
        </pc:picChg>
        <pc:sldLayoutChg chg="delSp modSp mod">
          <pc:chgData name="Trish Maxwell" userId="90dd76de-24c7-442b-8764-c3c55c4962f2" providerId="ADAL" clId="{595115F3-AA09-4EE5-8FEA-A2B926DF072D}" dt="2023-07-10T03:01:05.021" v="16" actId="478"/>
          <pc:sldLayoutMkLst>
            <pc:docMk/>
            <pc:sldMasterMk cId="1673308601" sldId="2147483648"/>
            <pc:sldLayoutMk cId="4224802288" sldId="2147483649"/>
          </pc:sldLayoutMkLst>
          <pc:spChg chg="mod">
            <ac:chgData name="Trish Maxwell" userId="90dd76de-24c7-442b-8764-c3c55c4962f2" providerId="ADAL" clId="{595115F3-AA09-4EE5-8FEA-A2B926DF072D}" dt="2023-07-10T02:57:23.644" v="1" actId="1076"/>
            <ac:spMkLst>
              <pc:docMk/>
              <pc:sldMasterMk cId="1673308601" sldId="2147483648"/>
              <pc:sldLayoutMk cId="4224802288" sldId="2147483649"/>
              <ac:spMk id="2" creationId="{040B3C3D-A279-01CA-2D00-B9A224B23719}"/>
            </ac:spMkLst>
          </pc:spChg>
          <pc:spChg chg="del">
            <ac:chgData name="Trish Maxwell" userId="90dd76de-24c7-442b-8764-c3c55c4962f2" providerId="ADAL" clId="{595115F3-AA09-4EE5-8FEA-A2B926DF072D}" dt="2023-07-10T03:00:52.325" v="14" actId="478"/>
            <ac:spMkLst>
              <pc:docMk/>
              <pc:sldMasterMk cId="1673308601" sldId="2147483648"/>
              <pc:sldLayoutMk cId="4224802288" sldId="2147483649"/>
              <ac:spMk id="4" creationId="{9E0C595C-6C27-0CD3-9E27-78DBEC3F8B52}"/>
            </ac:spMkLst>
          </pc:spChg>
          <pc:spChg chg="del">
            <ac:chgData name="Trish Maxwell" userId="90dd76de-24c7-442b-8764-c3c55c4962f2" providerId="ADAL" clId="{595115F3-AA09-4EE5-8FEA-A2B926DF072D}" dt="2023-07-10T03:01:01.605" v="15" actId="478"/>
            <ac:spMkLst>
              <pc:docMk/>
              <pc:sldMasterMk cId="1673308601" sldId="2147483648"/>
              <pc:sldLayoutMk cId="4224802288" sldId="2147483649"/>
              <ac:spMk id="5" creationId="{A33AEA42-BFBF-61F0-5BE7-DA0FA28F7A90}"/>
            </ac:spMkLst>
          </pc:spChg>
          <pc:spChg chg="del">
            <ac:chgData name="Trish Maxwell" userId="90dd76de-24c7-442b-8764-c3c55c4962f2" providerId="ADAL" clId="{595115F3-AA09-4EE5-8FEA-A2B926DF072D}" dt="2023-07-10T03:01:05.021" v="16" actId="478"/>
            <ac:spMkLst>
              <pc:docMk/>
              <pc:sldMasterMk cId="1673308601" sldId="2147483648"/>
              <pc:sldLayoutMk cId="4224802288" sldId="2147483649"/>
              <ac:spMk id="6" creationId="{22A3E862-530B-5A24-0905-ACF352A4905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3C3D-A279-01CA-2D00-B9A224B2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Zilla Slab Medium" pitchFamily="2" charset="0"/>
                <a:ea typeface="Zilla Slab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C764-EF80-E217-ABB1-8C6965B4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48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CB7A-725E-B484-CFF0-E10A6197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12B52-3A31-E13D-8107-1A59B036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3D4B-D8C7-140B-A56B-E89BAF4B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E3098-1245-6EA6-A9A1-619587A5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F2902-E6B9-588C-5117-400F370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2AB0A-C31A-BAC6-8B90-1306E49A0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594BB-949D-0784-9A5E-E19957A4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19FC-023E-608A-2F1A-192F8A6A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D8CEA-6DA0-60BE-62A7-6C6200B8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5A35-26C5-541E-D8F1-1D824DE3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091C-30F8-AF46-BC8A-4B519F99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C4B9-9E4E-10A4-FE54-B24BDD8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D70E-8A22-97B0-98DD-8560BD1B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9DF0-8653-80D5-74EA-1910343E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E823C-9082-C98E-53FC-09807D35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A4F4-988D-88D2-CE20-DC6497BD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50A6-DA5B-A633-7205-BCAC18DC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2CC2-A1C0-7280-09F2-481ABC5E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691C-FCC7-086D-4F01-4FBE8A8A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0EC2-6AA3-ED8A-2849-1D6C1D03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2FD-4FD1-8906-2172-51F274B8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AFFE-EA4A-2786-AC4C-9CC483301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11CDD-56DB-F383-5EE4-A555ECB2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660A-B1CB-CC8D-D3CE-A5473F7F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CF78-8C34-41D9-C175-7A51837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CDC1-A5B1-56A4-68A8-957F600A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7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AD45-DEF2-ED06-DBDC-0211369B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B22EB-D862-4B8B-06A1-383C12364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DB70D-FAC8-A5C3-F430-E02E246B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7C053-A8FC-AFA8-9C96-C0CDD038E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DB236-4ECA-183A-6D63-12CF59F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EB492-17FB-9AD6-81FF-AA5A71D3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F3B18-9AB8-8C6C-821A-7ACB7F9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EF645-8EED-A31C-A4AA-4F4BE8D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42B1-C380-4942-3C8B-7A0E02CD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224B1-1DF8-91F7-9B8D-90C09E57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FCC4-A810-A622-192D-CBDBB4E1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76D30-9BE7-1022-2ABC-CCDE14C2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058BC-F0DF-2485-4489-2A04FD8A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A7B2-6FC9-233C-E44F-AF74D88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282B3-9521-F44C-7856-288B9C1F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668A-530E-2B6B-6479-79FC9440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3EE3-A581-4FE7-409D-A3D19F9C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0E11E-ED50-6F5C-3CFE-71976982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2C5F-3C58-267F-044F-50BF7668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E4704-3F18-88BC-3CA6-A06791A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73A0-9139-E81A-1D03-73CE4F0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5170-CE6E-60EF-A6A2-9A58A44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F6B7B-6D89-7E6F-2CAE-1F1C37B7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C2172-ACAD-EAFF-C913-9AD9DC46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57B98-87CC-C040-EE3B-8E4E6411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FCD-44EB-294A-8467-B7141D8E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D3906-D97A-8EE0-93A4-200A6CB4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87F39-0DF7-00CE-AC39-F484609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27C1F-34AA-5FB6-F523-31AB9DF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3115-941E-CD69-5B1C-5BC80B3C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9A39-962B-4814-A6A6-E424897E49E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2C75-6A28-F338-1C29-219A5699D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A black background with yellow lines&#10;&#10;Description automatically generated">
            <a:extLst>
              <a:ext uri="{FF2B5EF4-FFF2-40B4-BE49-F238E27FC236}">
                <a16:creationId xmlns:a16="http://schemas.microsoft.com/office/drawing/2014/main" id="{39FA76C7-F3E3-305A-BEE8-6A9D9974F8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73" y="-226291"/>
            <a:ext cx="13226473" cy="703349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C67B-9143-82C8-F931-507FB9CD6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EF4B-64E9-4FEA-A491-5E963869C6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7BB60D0-B838-AE49-E237-A105428487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b="20933"/>
          <a:stretch/>
        </p:blipFill>
        <p:spPr>
          <a:xfrm>
            <a:off x="2273300" y="6176963"/>
            <a:ext cx="4978400" cy="6448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C892E9-4A0B-0091-DBD1-B688A7DD407E}"/>
              </a:ext>
            </a:extLst>
          </p:cNvPr>
          <p:cNvSpPr txBox="1"/>
          <p:nvPr userDrawn="1"/>
        </p:nvSpPr>
        <p:spPr>
          <a:xfrm>
            <a:off x="4762500" y="136525"/>
            <a:ext cx="5585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spc="60" baseline="0" dirty="0">
                <a:latin typeface="Montserrat SemiBold" pitchFamily="2" charset="0"/>
              </a:rPr>
              <a:t>SCHOLARSHIP. LEADERSHIP. SERVICE.</a:t>
            </a:r>
          </a:p>
        </p:txBody>
      </p:sp>
    </p:spTree>
    <p:extLst>
      <p:ext uri="{BB962C8B-B14F-4D97-AF65-F5344CB8AC3E}">
        <p14:creationId xmlns:p14="http://schemas.microsoft.com/office/powerpoint/2010/main" val="167330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D4E6-C868-2CA4-881E-70A7FEE1E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B7E29-E227-9BF1-6639-12CEB7848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Zilla Slab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Montserrat</vt:lpstr>
      <vt:lpstr>Montserrat SemiBold</vt:lpstr>
      <vt:lpstr>Zilla Slab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Maxwell</dc:creator>
  <cp:lastModifiedBy>Trish Maxwell</cp:lastModifiedBy>
  <cp:revision>1</cp:revision>
  <dcterms:created xsi:type="dcterms:W3CDTF">2023-07-10T01:01:25Z</dcterms:created>
  <dcterms:modified xsi:type="dcterms:W3CDTF">2023-07-10T03:03:02Z</dcterms:modified>
</cp:coreProperties>
</file>