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61" r:id="rId9"/>
    <p:sldId id="259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0311A-9817-4359-94EA-EC0AB462BD58}" v="8" dt="2024-01-25T15:35:30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Maxwell" userId="90dd76de-24c7-442b-8764-c3c55c4962f2" providerId="ADAL" clId="{9F26E0BE-A58D-4A17-8D6A-EDC303D1D920}"/>
    <pc:docChg chg="undo custSel addSld delSld modSld sldOrd addMainMaster modMainMaster">
      <pc:chgData name="Trish Maxwell" userId="90dd76de-24c7-442b-8764-c3c55c4962f2" providerId="ADAL" clId="{9F26E0BE-A58D-4A17-8D6A-EDC303D1D920}" dt="2023-09-14T13:58:40.571" v="5198" actId="680"/>
      <pc:docMkLst>
        <pc:docMk/>
      </pc:docMkLst>
      <pc:sldChg chg="modSp mod">
        <pc:chgData name="Trish Maxwell" userId="90dd76de-24c7-442b-8764-c3c55c4962f2" providerId="ADAL" clId="{9F26E0BE-A58D-4A17-8D6A-EDC303D1D920}" dt="2023-09-12T12:05:19.837" v="5137" actId="113"/>
        <pc:sldMkLst>
          <pc:docMk/>
          <pc:sldMk cId="409616309" sldId="256"/>
        </pc:sldMkLst>
        <pc:spChg chg="mod">
          <ac:chgData name="Trish Maxwell" userId="90dd76de-24c7-442b-8764-c3c55c4962f2" providerId="ADAL" clId="{9F26E0BE-A58D-4A17-8D6A-EDC303D1D920}" dt="2023-09-12T12:05:12.131" v="5124" actId="20577"/>
          <ac:spMkLst>
            <pc:docMk/>
            <pc:sldMk cId="409616309" sldId="256"/>
            <ac:spMk id="2" creationId="{6609D4E6-C868-2CA4-881E-70A7FEE1EBEA}"/>
          </ac:spMkLst>
        </pc:spChg>
        <pc:spChg chg="mod">
          <ac:chgData name="Trish Maxwell" userId="90dd76de-24c7-442b-8764-c3c55c4962f2" providerId="ADAL" clId="{9F26E0BE-A58D-4A17-8D6A-EDC303D1D920}" dt="2023-09-12T12:05:19.837" v="5137" actId="113"/>
          <ac:spMkLst>
            <pc:docMk/>
            <pc:sldMk cId="409616309" sldId="256"/>
            <ac:spMk id="3" creationId="{FD5B7E29-E227-9BF1-6639-12CEB78488C7}"/>
          </ac:spMkLst>
        </pc:sp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445577720" sldId="257"/>
        </pc:sldMkLst>
        <pc:spChg chg="mod">
          <ac:chgData name="Trish Maxwell" userId="90dd76de-24c7-442b-8764-c3c55c4962f2" providerId="ADAL" clId="{9F26E0BE-A58D-4A17-8D6A-EDC303D1D920}" dt="2023-09-11T17:12:00.328" v="168" actId="20577"/>
          <ac:spMkLst>
            <pc:docMk/>
            <pc:sldMk cId="445577720" sldId="257"/>
            <ac:spMk id="2" creationId="{CD12284D-AB37-F2B0-8FD1-B3EB888E1C14}"/>
          </ac:spMkLst>
        </pc:spChg>
        <pc:spChg chg="mod">
          <ac:chgData name="Trish Maxwell" userId="90dd76de-24c7-442b-8764-c3c55c4962f2" providerId="ADAL" clId="{9F26E0BE-A58D-4A17-8D6A-EDC303D1D920}" dt="2023-09-11T17:13:51.892" v="436" actId="20577"/>
          <ac:spMkLst>
            <pc:docMk/>
            <pc:sldMk cId="445577720" sldId="257"/>
            <ac:spMk id="3" creationId="{438F1EC6-EF74-2A2A-FCA4-14CC0B99E653}"/>
          </ac:spMkLst>
        </pc:spChg>
      </pc:sldChg>
      <pc:sldChg chg="new del">
        <pc:chgData name="Trish Maxwell" userId="90dd76de-24c7-442b-8764-c3c55c4962f2" providerId="ADAL" clId="{9F26E0BE-A58D-4A17-8D6A-EDC303D1D920}" dt="2023-09-12T12:05:29.781" v="5140" actId="47"/>
        <pc:sldMkLst>
          <pc:docMk/>
          <pc:sldMk cId="1412421417" sldId="257"/>
        </pc:sldMkLst>
      </pc:sldChg>
      <pc:sldChg chg="new">
        <pc:chgData name="Trish Maxwell" userId="90dd76de-24c7-442b-8764-c3c55c4962f2" providerId="ADAL" clId="{9F26E0BE-A58D-4A17-8D6A-EDC303D1D920}" dt="2023-09-12T12:05:32.658" v="5141" actId="680"/>
        <pc:sldMkLst>
          <pc:docMk/>
          <pc:sldMk cId="2367911902" sldId="257"/>
        </pc:sldMkLst>
      </pc:sldChg>
      <pc:sldChg chg="new">
        <pc:chgData name="Trish Maxwell" userId="90dd76de-24c7-442b-8764-c3c55c4962f2" providerId="ADAL" clId="{9F26E0BE-A58D-4A17-8D6A-EDC303D1D920}" dt="2023-09-14T13:58:40.571" v="5198" actId="680"/>
        <pc:sldMkLst>
          <pc:docMk/>
          <pc:sldMk cId="1976907435" sldId="258"/>
        </pc:sldMkLst>
      </pc:sldChg>
      <pc:sldChg chg="addSp delSp 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2990219400" sldId="258"/>
        </pc:sldMkLst>
        <pc:spChg chg="mod">
          <ac:chgData name="Trish Maxwell" userId="90dd76de-24c7-442b-8764-c3c55c4962f2" providerId="ADAL" clId="{9F26E0BE-A58D-4A17-8D6A-EDC303D1D920}" dt="2023-09-11T17:46:54.267" v="4374" actId="207"/>
          <ac:spMkLst>
            <pc:docMk/>
            <pc:sldMk cId="2990219400" sldId="258"/>
            <ac:spMk id="2" creationId="{37EFC998-BBFC-C586-48EC-0EB2A31C610E}"/>
          </ac:spMkLst>
        </pc:spChg>
        <pc:spChg chg="del">
          <ac:chgData name="Trish Maxwell" userId="90dd76de-24c7-442b-8764-c3c55c4962f2" providerId="ADAL" clId="{9F26E0BE-A58D-4A17-8D6A-EDC303D1D920}" dt="2023-09-11T17:21:07.313" v="1407" actId="3680"/>
          <ac:spMkLst>
            <pc:docMk/>
            <pc:sldMk cId="2990219400" sldId="258"/>
            <ac:spMk id="3" creationId="{0117856F-5D5A-4171-87BC-9C35EEDDF928}"/>
          </ac:spMkLst>
        </pc:spChg>
        <pc:spChg chg="add mod">
          <ac:chgData name="Trish Maxwell" userId="90dd76de-24c7-442b-8764-c3c55c4962f2" providerId="ADAL" clId="{9F26E0BE-A58D-4A17-8D6A-EDC303D1D920}" dt="2023-09-11T17:27:19.744" v="2073" actId="948"/>
          <ac:spMkLst>
            <pc:docMk/>
            <pc:sldMk cId="2990219400" sldId="258"/>
            <ac:spMk id="5" creationId="{A268416D-236B-8A51-A783-F1723F709F45}"/>
          </ac:spMkLst>
        </pc:spChg>
        <pc:graphicFrameChg chg="add mod ord modGraphic">
          <ac:chgData name="Trish Maxwell" userId="90dd76de-24c7-442b-8764-c3c55c4962f2" providerId="ADAL" clId="{9F26E0BE-A58D-4A17-8D6A-EDC303D1D920}" dt="2023-09-11T17:47:39.870" v="4378" actId="207"/>
          <ac:graphicFrameMkLst>
            <pc:docMk/>
            <pc:sldMk cId="2990219400" sldId="258"/>
            <ac:graphicFrameMk id="4" creationId="{A846186D-336F-F803-7C90-8659C807BEF8}"/>
          </ac:graphicFrameMkLst>
        </pc:graphicFrame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1469544577" sldId="259"/>
        </pc:sldMkLst>
        <pc:spChg chg="mod">
          <ac:chgData name="Trish Maxwell" userId="90dd76de-24c7-442b-8764-c3c55c4962f2" providerId="ADAL" clId="{9F26E0BE-A58D-4A17-8D6A-EDC303D1D920}" dt="2023-09-11T17:14:20.189" v="469" actId="20577"/>
          <ac:spMkLst>
            <pc:docMk/>
            <pc:sldMk cId="1469544577" sldId="259"/>
            <ac:spMk id="2" creationId="{879B6DFE-5CA1-C028-6E59-7BB21CEB19A3}"/>
          </ac:spMkLst>
        </pc:spChg>
        <pc:spChg chg="mod">
          <ac:chgData name="Trish Maxwell" userId="90dd76de-24c7-442b-8764-c3c55c4962f2" providerId="ADAL" clId="{9F26E0BE-A58D-4A17-8D6A-EDC303D1D920}" dt="2023-09-11T17:57:01.693" v="5109" actId="20577"/>
          <ac:spMkLst>
            <pc:docMk/>
            <pc:sldMk cId="1469544577" sldId="259"/>
            <ac:spMk id="3" creationId="{7432BABF-DB44-F8F8-79EC-8C81037F3FAD}"/>
          </ac:spMkLst>
        </pc:sp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2686977437" sldId="260"/>
        </pc:sldMkLst>
        <pc:spChg chg="mod">
          <ac:chgData name="Trish Maxwell" userId="90dd76de-24c7-442b-8764-c3c55c4962f2" providerId="ADAL" clId="{9F26E0BE-A58D-4A17-8D6A-EDC303D1D920}" dt="2023-09-11T17:18:38.187" v="1096" actId="20577"/>
          <ac:spMkLst>
            <pc:docMk/>
            <pc:sldMk cId="2686977437" sldId="260"/>
            <ac:spMk id="2" creationId="{9A2D5D86-A807-5A6F-E06D-FAE77F110007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3" creationId="{272B394E-3A07-EA4B-0FA7-232E8558FC9A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4" creationId="{B40170D7-5977-D6B2-89C2-0999790CAAAC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5" creationId="{E4DE5088-CD2C-D196-4326-9C148DDBB1D3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6" creationId="{1D2A9429-75FA-694D-BF56-DA0BCFD47C9C}"/>
          </ac:spMkLst>
        </pc:spChg>
      </pc:sldChg>
      <pc:sldChg chg="modSp add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3703903089" sldId="261"/>
        </pc:sldMkLst>
        <pc:spChg chg="mod">
          <ac:chgData name="Trish Maxwell" userId="90dd76de-24c7-442b-8764-c3c55c4962f2" providerId="ADAL" clId="{9F26E0BE-A58D-4A17-8D6A-EDC303D1D920}" dt="2023-09-11T17:20:00.117" v="1278" actId="20577"/>
          <ac:spMkLst>
            <pc:docMk/>
            <pc:sldMk cId="3703903089" sldId="261"/>
            <ac:spMk id="2" creationId="{37EFC998-BBFC-C586-48EC-0EB2A31C610E}"/>
          </ac:spMkLst>
        </pc:spChg>
        <pc:spChg chg="mod">
          <ac:chgData name="Trish Maxwell" userId="90dd76de-24c7-442b-8764-c3c55c4962f2" providerId="ADAL" clId="{9F26E0BE-A58D-4A17-8D6A-EDC303D1D920}" dt="2023-09-11T17:28:41.062" v="2297" actId="20577"/>
          <ac:spMkLst>
            <pc:docMk/>
            <pc:sldMk cId="3703903089" sldId="261"/>
            <ac:spMk id="3" creationId="{0117856F-5D5A-4171-87BC-9C35EEDDF928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1856075227" sldId="262"/>
        </pc:sldMkLst>
        <pc:spChg chg="mod">
          <ac:chgData name="Trish Maxwell" userId="90dd76de-24c7-442b-8764-c3c55c4962f2" providerId="ADAL" clId="{9F26E0BE-A58D-4A17-8D6A-EDC303D1D920}" dt="2023-09-11T17:29:07.589" v="2351" actId="20577"/>
          <ac:spMkLst>
            <pc:docMk/>
            <pc:sldMk cId="1856075227" sldId="262"/>
            <ac:spMk id="2" creationId="{6EAF0DF4-325E-BCA9-BBBC-4D25126490CE}"/>
          </ac:spMkLst>
        </pc:spChg>
        <pc:spChg chg="mod">
          <ac:chgData name="Trish Maxwell" userId="90dd76de-24c7-442b-8764-c3c55c4962f2" providerId="ADAL" clId="{9F26E0BE-A58D-4A17-8D6A-EDC303D1D920}" dt="2023-09-11T17:46:00.603" v="4324" actId="20577"/>
          <ac:spMkLst>
            <pc:docMk/>
            <pc:sldMk cId="1856075227" sldId="262"/>
            <ac:spMk id="3" creationId="{B3A51792-FE93-0B8B-4F87-8B5F953481D7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1966800800" sldId="263"/>
        </pc:sldMkLst>
        <pc:spChg chg="mod">
          <ac:chgData name="Trish Maxwell" userId="90dd76de-24c7-442b-8764-c3c55c4962f2" providerId="ADAL" clId="{9F26E0BE-A58D-4A17-8D6A-EDC303D1D920}" dt="2023-09-11T17:32:22.655" v="2573" actId="5793"/>
          <ac:spMkLst>
            <pc:docMk/>
            <pc:sldMk cId="1966800800" sldId="263"/>
            <ac:spMk id="2" creationId="{F3A894A4-8C97-D9F1-C6C6-9ABA80151BFA}"/>
          </ac:spMkLst>
        </pc:spChg>
        <pc:spChg chg="mod">
          <ac:chgData name="Trish Maxwell" userId="90dd76de-24c7-442b-8764-c3c55c4962f2" providerId="ADAL" clId="{9F26E0BE-A58D-4A17-8D6A-EDC303D1D920}" dt="2023-09-11T17:37:58.276" v="3550" actId="20577"/>
          <ac:spMkLst>
            <pc:docMk/>
            <pc:sldMk cId="1966800800" sldId="263"/>
            <ac:spMk id="3" creationId="{C5A7800D-9F09-188E-CBA2-D15F72F8E0C1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4141974682" sldId="264"/>
        </pc:sldMkLst>
        <pc:spChg chg="mod">
          <ac:chgData name="Trish Maxwell" userId="90dd76de-24c7-442b-8764-c3c55c4962f2" providerId="ADAL" clId="{9F26E0BE-A58D-4A17-8D6A-EDC303D1D920}" dt="2023-09-11T17:44:10.105" v="4275" actId="1076"/>
          <ac:spMkLst>
            <pc:docMk/>
            <pc:sldMk cId="4141974682" sldId="264"/>
            <ac:spMk id="2" creationId="{2E7735E8-ECA5-36D8-E61D-801575194C71}"/>
          </ac:spMkLst>
        </pc:spChg>
        <pc:spChg chg="mod">
          <ac:chgData name="Trish Maxwell" userId="90dd76de-24c7-442b-8764-c3c55c4962f2" providerId="ADAL" clId="{9F26E0BE-A58D-4A17-8D6A-EDC303D1D920}" dt="2023-09-11T17:43:59.989" v="4271" actId="14100"/>
          <ac:spMkLst>
            <pc:docMk/>
            <pc:sldMk cId="4141974682" sldId="264"/>
            <ac:spMk id="3" creationId="{F8882D96-C75C-8E14-5CB6-28C022A5EE48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68361983" sldId="265"/>
        </pc:sldMkLst>
        <pc:spChg chg="mod">
          <ac:chgData name="Trish Maxwell" userId="90dd76de-24c7-442b-8764-c3c55c4962f2" providerId="ADAL" clId="{9F26E0BE-A58D-4A17-8D6A-EDC303D1D920}" dt="2023-09-11T17:36:08.959" v="3242" actId="20577"/>
          <ac:spMkLst>
            <pc:docMk/>
            <pc:sldMk cId="68361983" sldId="265"/>
            <ac:spMk id="2" creationId="{7AE4BD69-2EEC-5234-42F4-15B099C2704D}"/>
          </ac:spMkLst>
        </pc:spChg>
        <pc:spChg chg="mod">
          <ac:chgData name="Trish Maxwell" userId="90dd76de-24c7-442b-8764-c3c55c4962f2" providerId="ADAL" clId="{9F26E0BE-A58D-4A17-8D6A-EDC303D1D920}" dt="2023-09-11T17:40:59.869" v="4060" actId="20577"/>
          <ac:spMkLst>
            <pc:docMk/>
            <pc:sldMk cId="68361983" sldId="265"/>
            <ac:spMk id="3" creationId="{BB3AC49A-928B-3F42-E395-70FB35873399}"/>
          </ac:spMkLst>
        </pc:spChg>
      </pc:sldChg>
      <pc:sldChg chg="addSp delSp modSp add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861901769" sldId="266"/>
        </pc:sldMkLst>
        <pc:spChg chg="mod">
          <ac:chgData name="Trish Maxwell" userId="90dd76de-24c7-442b-8764-c3c55c4962f2" providerId="ADAL" clId="{9F26E0BE-A58D-4A17-8D6A-EDC303D1D920}" dt="2023-09-11T17:48:11.779" v="4396" actId="20577"/>
          <ac:spMkLst>
            <pc:docMk/>
            <pc:sldMk cId="861901769" sldId="266"/>
            <ac:spMk id="2" creationId="{37EFC998-BBFC-C586-48EC-0EB2A31C610E}"/>
          </ac:spMkLst>
        </pc:spChg>
        <pc:spChg chg="add mod">
          <ac:chgData name="Trish Maxwell" userId="90dd76de-24c7-442b-8764-c3c55c4962f2" providerId="ADAL" clId="{9F26E0BE-A58D-4A17-8D6A-EDC303D1D920}" dt="2023-09-11T17:56:51.842" v="5108" actId="20577"/>
          <ac:spMkLst>
            <pc:docMk/>
            <pc:sldMk cId="861901769" sldId="266"/>
            <ac:spMk id="3" creationId="{A01CFD91-D318-EBF8-E771-4F02684DED6C}"/>
          </ac:spMkLst>
        </pc:spChg>
        <pc:spChg chg="del mod">
          <ac:chgData name="Trish Maxwell" userId="90dd76de-24c7-442b-8764-c3c55c4962f2" providerId="ADAL" clId="{9F26E0BE-A58D-4A17-8D6A-EDC303D1D920}" dt="2023-09-11T17:55:25.789" v="4818" actId="478"/>
          <ac:spMkLst>
            <pc:docMk/>
            <pc:sldMk cId="861901769" sldId="266"/>
            <ac:spMk id="5" creationId="{A268416D-236B-8A51-A783-F1723F709F45}"/>
          </ac:spMkLst>
        </pc:spChg>
        <pc:graphicFrameChg chg="mod modGraphic">
          <ac:chgData name="Trish Maxwell" userId="90dd76de-24c7-442b-8764-c3c55c4962f2" providerId="ADAL" clId="{9F26E0BE-A58D-4A17-8D6A-EDC303D1D920}" dt="2023-09-11T17:50:16.101" v="4492" actId="14734"/>
          <ac:graphicFrameMkLst>
            <pc:docMk/>
            <pc:sldMk cId="861901769" sldId="266"/>
            <ac:graphicFrameMk id="4" creationId="{A846186D-336F-F803-7C90-8659C807BEF8}"/>
          </ac:graphicFrameMkLst>
        </pc:graphicFrameChg>
      </pc:sldChg>
      <pc:sldChg chg="modSp add del mod">
        <pc:chgData name="Trish Maxwell" userId="90dd76de-24c7-442b-8764-c3c55c4962f2" providerId="ADAL" clId="{9F26E0BE-A58D-4A17-8D6A-EDC303D1D920}" dt="2023-09-11T17:47:57.342" v="4380" actId="2696"/>
        <pc:sldMkLst>
          <pc:docMk/>
          <pc:sldMk cId="4229903730" sldId="266"/>
        </pc:sldMkLst>
        <pc:spChg chg="mod">
          <ac:chgData name="Trish Maxwell" userId="90dd76de-24c7-442b-8764-c3c55c4962f2" providerId="ADAL" clId="{9F26E0BE-A58D-4A17-8D6A-EDC303D1D920}" dt="2023-09-11T17:46:35.723" v="4338" actId="207"/>
          <ac:spMkLst>
            <pc:docMk/>
            <pc:sldMk cId="4229903730" sldId="266"/>
            <ac:spMk id="2" creationId="{37EFC998-BBFC-C586-48EC-0EB2A31C610E}"/>
          </ac:spMkLst>
        </pc:spChg>
        <pc:graphicFrameChg chg="mod">
          <ac:chgData name="Trish Maxwell" userId="90dd76de-24c7-442b-8764-c3c55c4962f2" providerId="ADAL" clId="{9F26E0BE-A58D-4A17-8D6A-EDC303D1D920}" dt="2023-09-11T17:47:46.721" v="4379"/>
          <ac:graphicFrameMkLst>
            <pc:docMk/>
            <pc:sldMk cId="4229903730" sldId="266"/>
            <ac:graphicFrameMk id="4" creationId="{A846186D-336F-F803-7C90-8659C807BEF8}"/>
          </ac:graphicFrameMkLst>
        </pc:graphicFrameChg>
      </pc:sldChg>
      <pc:sldMasterChg chg="modSp mod addSldLayout delSldLayout modSldLayout">
        <pc:chgData name="Trish Maxwell" userId="90dd76de-24c7-442b-8764-c3c55c4962f2" providerId="ADAL" clId="{9F26E0BE-A58D-4A17-8D6A-EDC303D1D920}" dt="2023-09-14T13:53:50.187" v="5183" actId="2696"/>
        <pc:sldMasterMkLst>
          <pc:docMk/>
          <pc:sldMasterMk cId="1673308601" sldId="2147483648"/>
        </pc:sldMasterMkLst>
        <pc:picChg chg="mod">
          <ac:chgData name="Trish Maxwell" userId="90dd76de-24c7-442b-8764-c3c55c4962f2" providerId="ADAL" clId="{9F26E0BE-A58D-4A17-8D6A-EDC303D1D920}" dt="2023-09-14T13:53:35.502" v="5181" actId="1076"/>
          <ac:picMkLst>
            <pc:docMk/>
            <pc:sldMasterMk cId="1673308601" sldId="2147483648"/>
            <ac:picMk id="8" creationId="{39FA76C7-F3E3-305A-BEE8-6A9D9974F88A}"/>
          </ac:picMkLst>
        </pc:picChg>
        <pc:sldLayoutChg chg="add del mod modTransition setBg">
          <pc:chgData name="Trish Maxwell" userId="90dd76de-24c7-442b-8764-c3c55c4962f2" providerId="ADAL" clId="{9F26E0BE-A58D-4A17-8D6A-EDC303D1D920}" dt="2023-09-14T13:53:50.187" v="5183" actId="2696"/>
          <pc:sldLayoutMkLst>
            <pc:docMk/>
            <pc:sldMasterMk cId="1673308601" sldId="2147483648"/>
            <pc:sldLayoutMk cId="707418630" sldId="2147483660"/>
          </pc:sldLayoutMkLst>
        </pc:sldLayoutChg>
      </pc:sldMasterChg>
      <pc:sldMasterChg chg="addSp delSp modSp add mod addSldLayout modSldLayout">
        <pc:chgData name="Trish Maxwell" userId="90dd76de-24c7-442b-8764-c3c55c4962f2" providerId="ADAL" clId="{9F26E0BE-A58D-4A17-8D6A-EDC303D1D920}" dt="2023-09-14T13:58:28.701" v="5197" actId="14100"/>
        <pc:sldMasterMkLst>
          <pc:docMk/>
          <pc:sldMasterMk cId="1397662357" sldId="2147483661"/>
        </pc:sldMasterMkLst>
        <pc:picChg chg="del mod">
          <ac:chgData name="Trish Maxwell" userId="90dd76de-24c7-442b-8764-c3c55c4962f2" providerId="ADAL" clId="{9F26E0BE-A58D-4A17-8D6A-EDC303D1D920}" dt="2023-09-14T13:56:55.302" v="5186" actId="478"/>
          <ac:picMkLst>
            <pc:docMk/>
            <pc:sldMasterMk cId="1397662357" sldId="2147483661"/>
            <ac:picMk id="8" creationId="{39FA76C7-F3E3-305A-BEE8-6A9D9974F88A}"/>
          </ac:picMkLst>
        </pc:picChg>
        <pc:picChg chg="add mod">
          <ac:chgData name="Trish Maxwell" userId="90dd76de-24c7-442b-8764-c3c55c4962f2" providerId="ADAL" clId="{9F26E0BE-A58D-4A17-8D6A-EDC303D1D920}" dt="2023-09-14T13:58:28.701" v="5197" actId="14100"/>
          <ac:picMkLst>
            <pc:docMk/>
            <pc:sldMasterMk cId="1397662357" sldId="2147483661"/>
            <ac:picMk id="9" creationId="{D46286E1-B9CA-903C-DD8B-4F48E7470A02}"/>
          </ac:picMkLst>
        </pc:pic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941243642" sldId="2147483662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202487440" sldId="2147483663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301272213" sldId="2147483664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620054585" sldId="2147483665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042772748" sldId="2147483666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655690415" sldId="2147483667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346740355" sldId="2147483668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872772599" sldId="2147483669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720266444" sldId="2147483670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98813057" sldId="2147483671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061699689" sldId="2147483672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633175986" sldId="2147483673"/>
          </pc:sldLayoutMkLst>
        </pc:sldLayoutChg>
      </pc:sldMasterChg>
    </pc:docChg>
  </pc:docChgLst>
  <pc:docChgLst>
    <pc:chgData name="Trish Maxwell" userId="90dd76de-24c7-442b-8764-c3c55c4962f2" providerId="ADAL" clId="{595115F3-AA09-4EE5-8FEA-A2B926DF072D}"/>
    <pc:docChg chg="undo custSel addSld delSld modMainMaster">
      <pc:chgData name="Trish Maxwell" userId="90dd76de-24c7-442b-8764-c3c55c4962f2" providerId="ADAL" clId="{595115F3-AA09-4EE5-8FEA-A2B926DF072D}" dt="2023-07-10T03:03:00.790" v="34" actId="2696"/>
      <pc:docMkLst>
        <pc:docMk/>
      </pc:docMkLst>
      <pc:sldChg chg="new del">
        <pc:chgData name="Trish Maxwell" userId="90dd76de-24c7-442b-8764-c3c55c4962f2" providerId="ADAL" clId="{595115F3-AA09-4EE5-8FEA-A2B926DF072D}" dt="2023-07-10T03:03:00.790" v="34" actId="2696"/>
        <pc:sldMkLst>
          <pc:docMk/>
          <pc:sldMk cId="176648795" sldId="257"/>
        </pc:sldMkLst>
      </pc:sldChg>
      <pc:sldMasterChg chg="modSp mod modSldLayout">
        <pc:chgData name="Trish Maxwell" userId="90dd76de-24c7-442b-8764-c3c55c4962f2" providerId="ADAL" clId="{595115F3-AA09-4EE5-8FEA-A2B926DF072D}" dt="2023-07-10T03:02:34.616" v="32" actId="1076"/>
        <pc:sldMasterMkLst>
          <pc:docMk/>
          <pc:sldMasterMk cId="1673308601" sldId="2147483648"/>
        </pc:sldMasterMkLst>
        <pc:spChg chg="mod">
          <ac:chgData name="Trish Maxwell" userId="90dd76de-24c7-442b-8764-c3c55c4962f2" providerId="ADAL" clId="{595115F3-AA09-4EE5-8FEA-A2B926DF072D}" dt="2023-07-10T03:00:04.891" v="13" actId="1076"/>
          <ac:spMkLst>
            <pc:docMk/>
            <pc:sldMasterMk cId="1673308601" sldId="2147483648"/>
            <ac:spMk id="11" creationId="{56C892E9-4A0B-0091-DBD1-B688A7DD407E}"/>
          </ac:spMkLst>
        </pc:spChg>
        <pc:picChg chg="mod modCrop">
          <ac:chgData name="Trish Maxwell" userId="90dd76de-24c7-442b-8764-c3c55c4962f2" providerId="ADAL" clId="{595115F3-AA09-4EE5-8FEA-A2B926DF072D}" dt="2023-07-10T03:02:34.616" v="32" actId="1076"/>
          <ac:picMkLst>
            <pc:docMk/>
            <pc:sldMasterMk cId="1673308601" sldId="2147483648"/>
            <ac:picMk id="10" creationId="{87BB60D0-B838-AE49-E237-A10542848711}"/>
          </ac:picMkLst>
        </pc:picChg>
        <pc:sldLayoutChg chg="delSp modSp mod">
          <pc:chgData name="Trish Maxwell" userId="90dd76de-24c7-442b-8764-c3c55c4962f2" providerId="ADAL" clId="{595115F3-AA09-4EE5-8FEA-A2B926DF072D}" dt="2023-07-10T03:01:05.021" v="16" actId="478"/>
          <pc:sldLayoutMkLst>
            <pc:docMk/>
            <pc:sldMasterMk cId="1673308601" sldId="2147483648"/>
            <pc:sldLayoutMk cId="4224802288" sldId="2147483649"/>
          </pc:sldLayoutMkLst>
          <pc:spChg chg="mod">
            <ac:chgData name="Trish Maxwell" userId="90dd76de-24c7-442b-8764-c3c55c4962f2" providerId="ADAL" clId="{595115F3-AA09-4EE5-8FEA-A2B926DF072D}" dt="2023-07-10T02:57:23.644" v="1" actId="1076"/>
            <ac:spMkLst>
              <pc:docMk/>
              <pc:sldMasterMk cId="1673308601" sldId="2147483648"/>
              <pc:sldLayoutMk cId="4224802288" sldId="2147483649"/>
              <ac:spMk id="2" creationId="{040B3C3D-A279-01CA-2D00-B9A224B23719}"/>
            </ac:spMkLst>
          </pc:spChg>
          <pc:spChg chg="del">
            <ac:chgData name="Trish Maxwell" userId="90dd76de-24c7-442b-8764-c3c55c4962f2" providerId="ADAL" clId="{595115F3-AA09-4EE5-8FEA-A2B926DF072D}" dt="2023-07-10T03:00:52.325" v="14" actId="478"/>
            <ac:spMkLst>
              <pc:docMk/>
              <pc:sldMasterMk cId="1673308601" sldId="2147483648"/>
              <pc:sldLayoutMk cId="4224802288" sldId="2147483649"/>
              <ac:spMk id="4" creationId="{9E0C595C-6C27-0CD3-9E27-78DBEC3F8B52}"/>
            </ac:spMkLst>
          </pc:spChg>
          <pc:spChg chg="del">
            <ac:chgData name="Trish Maxwell" userId="90dd76de-24c7-442b-8764-c3c55c4962f2" providerId="ADAL" clId="{595115F3-AA09-4EE5-8FEA-A2B926DF072D}" dt="2023-07-10T03:01:01.605" v="15" actId="478"/>
            <ac:spMkLst>
              <pc:docMk/>
              <pc:sldMasterMk cId="1673308601" sldId="2147483648"/>
              <pc:sldLayoutMk cId="4224802288" sldId="2147483649"/>
              <ac:spMk id="5" creationId="{A33AEA42-BFBF-61F0-5BE7-DA0FA28F7A90}"/>
            </ac:spMkLst>
          </pc:spChg>
          <pc:spChg chg="del">
            <ac:chgData name="Trish Maxwell" userId="90dd76de-24c7-442b-8764-c3c55c4962f2" providerId="ADAL" clId="{595115F3-AA09-4EE5-8FEA-A2B926DF072D}" dt="2023-07-10T03:01:05.021" v="16" actId="478"/>
            <ac:spMkLst>
              <pc:docMk/>
              <pc:sldMasterMk cId="1673308601" sldId="2147483648"/>
              <pc:sldLayoutMk cId="4224802288" sldId="2147483649"/>
              <ac:spMk id="6" creationId="{22A3E862-530B-5A24-0905-ACF352A49050}"/>
            </ac:spMkLst>
          </pc:spChg>
        </pc:sldLayoutChg>
      </pc:sldMasterChg>
    </pc:docChg>
  </pc:docChgLst>
  <pc:docChgLst>
    <pc:chgData name="Trish Maxwell" userId="90dd76de-24c7-442b-8764-c3c55c4962f2" providerId="ADAL" clId="{BFF0311A-9817-4359-94EA-EC0AB462BD58}"/>
    <pc:docChg chg="undo custSel addSld delSld modSld sldOrd">
      <pc:chgData name="Trish Maxwell" userId="90dd76de-24c7-442b-8764-c3c55c4962f2" providerId="ADAL" clId="{BFF0311A-9817-4359-94EA-EC0AB462BD58}" dt="2024-01-25T15:37:06.584" v="2741" actId="1076"/>
      <pc:docMkLst>
        <pc:docMk/>
      </pc:docMkLst>
      <pc:sldChg chg="modSp mod">
        <pc:chgData name="Trish Maxwell" userId="90dd76de-24c7-442b-8764-c3c55c4962f2" providerId="ADAL" clId="{BFF0311A-9817-4359-94EA-EC0AB462BD58}" dt="2024-01-25T15:03:18.394" v="59" actId="20577"/>
        <pc:sldMkLst>
          <pc:docMk/>
          <pc:sldMk cId="409616309" sldId="256"/>
        </pc:sldMkLst>
        <pc:spChg chg="mod">
          <ac:chgData name="Trish Maxwell" userId="90dd76de-24c7-442b-8764-c3c55c4962f2" providerId="ADAL" clId="{BFF0311A-9817-4359-94EA-EC0AB462BD58}" dt="2024-01-25T15:03:08.846" v="25" actId="20577"/>
          <ac:spMkLst>
            <pc:docMk/>
            <pc:sldMk cId="409616309" sldId="256"/>
            <ac:spMk id="2" creationId="{6609D4E6-C868-2CA4-881E-70A7FEE1EBEA}"/>
          </ac:spMkLst>
        </pc:spChg>
        <pc:spChg chg="mod">
          <ac:chgData name="Trish Maxwell" userId="90dd76de-24c7-442b-8764-c3c55c4962f2" providerId="ADAL" clId="{BFF0311A-9817-4359-94EA-EC0AB462BD58}" dt="2024-01-25T15:03:18.394" v="59" actId="20577"/>
          <ac:spMkLst>
            <pc:docMk/>
            <pc:sldMk cId="409616309" sldId="256"/>
            <ac:spMk id="3" creationId="{FD5B7E29-E227-9BF1-6639-12CEB78488C7}"/>
          </ac:spMkLst>
        </pc:spChg>
      </pc:sldChg>
      <pc:sldChg chg="modSp mod">
        <pc:chgData name="Trish Maxwell" userId="90dd76de-24c7-442b-8764-c3c55c4962f2" providerId="ADAL" clId="{BFF0311A-9817-4359-94EA-EC0AB462BD58}" dt="2024-01-25T15:16:35.991" v="1206" actId="20577"/>
        <pc:sldMkLst>
          <pc:docMk/>
          <pc:sldMk cId="2367911902" sldId="257"/>
        </pc:sldMkLst>
        <pc:spChg chg="mod">
          <ac:chgData name="Trish Maxwell" userId="90dd76de-24c7-442b-8764-c3c55c4962f2" providerId="ADAL" clId="{BFF0311A-9817-4359-94EA-EC0AB462BD58}" dt="2024-01-25T15:03:26.536" v="67" actId="20577"/>
          <ac:spMkLst>
            <pc:docMk/>
            <pc:sldMk cId="2367911902" sldId="257"/>
            <ac:spMk id="2" creationId="{A77AFC12-D1C7-A41E-8BAC-986EA566F8EF}"/>
          </ac:spMkLst>
        </pc:spChg>
        <pc:spChg chg="mod">
          <ac:chgData name="Trish Maxwell" userId="90dd76de-24c7-442b-8764-c3c55c4962f2" providerId="ADAL" clId="{BFF0311A-9817-4359-94EA-EC0AB462BD58}" dt="2024-01-25T15:16:35.991" v="1206" actId="20577"/>
          <ac:spMkLst>
            <pc:docMk/>
            <pc:sldMk cId="2367911902" sldId="257"/>
            <ac:spMk id="3" creationId="{5D5AD5F8-400D-1E53-A3C3-E34E57C6BE2E}"/>
          </ac:spMkLst>
        </pc:spChg>
      </pc:sldChg>
      <pc:sldChg chg="del ord">
        <pc:chgData name="Trish Maxwell" userId="90dd76de-24c7-442b-8764-c3c55c4962f2" providerId="ADAL" clId="{BFF0311A-9817-4359-94EA-EC0AB462BD58}" dt="2024-01-25T15:06:15.215" v="223" actId="47"/>
        <pc:sldMkLst>
          <pc:docMk/>
          <pc:sldMk cId="1976907435" sldId="258"/>
        </pc:sldMkLst>
      </pc:sldChg>
      <pc:sldChg chg="modSp new mod ord">
        <pc:chgData name="Trish Maxwell" userId="90dd76de-24c7-442b-8764-c3c55c4962f2" providerId="ADAL" clId="{BFF0311A-9817-4359-94EA-EC0AB462BD58}" dt="2024-01-25T15:16:41.046" v="1208"/>
        <pc:sldMkLst>
          <pc:docMk/>
          <pc:sldMk cId="2580290915" sldId="258"/>
        </pc:sldMkLst>
        <pc:spChg chg="mod">
          <ac:chgData name="Trish Maxwell" userId="90dd76de-24c7-442b-8764-c3c55c4962f2" providerId="ADAL" clId="{BFF0311A-9817-4359-94EA-EC0AB462BD58}" dt="2024-01-25T15:06:33.757" v="266" actId="20577"/>
          <ac:spMkLst>
            <pc:docMk/>
            <pc:sldMk cId="2580290915" sldId="258"/>
            <ac:spMk id="2" creationId="{CAC122F3-3872-25B0-F1D8-D0A5A7AEDC9B}"/>
          </ac:spMkLst>
        </pc:spChg>
        <pc:spChg chg="mod">
          <ac:chgData name="Trish Maxwell" userId="90dd76de-24c7-442b-8764-c3c55c4962f2" providerId="ADAL" clId="{BFF0311A-9817-4359-94EA-EC0AB462BD58}" dt="2024-01-25T15:16:23.974" v="1204" actId="27636"/>
          <ac:spMkLst>
            <pc:docMk/>
            <pc:sldMk cId="2580290915" sldId="258"/>
            <ac:spMk id="3" creationId="{74CAFFD7-9E28-F772-1CCC-6E927C0CB7E4}"/>
          </ac:spMkLst>
        </pc:spChg>
      </pc:sldChg>
      <pc:sldChg chg="addSp delSp modSp new mod">
        <pc:chgData name="Trish Maxwell" userId="90dd76de-24c7-442b-8764-c3c55c4962f2" providerId="ADAL" clId="{BFF0311A-9817-4359-94EA-EC0AB462BD58}" dt="2024-01-25T15:11:53.537" v="575" actId="1582"/>
        <pc:sldMkLst>
          <pc:docMk/>
          <pc:sldMk cId="311393014" sldId="259"/>
        </pc:sldMkLst>
        <pc:spChg chg="mod">
          <ac:chgData name="Trish Maxwell" userId="90dd76de-24c7-442b-8764-c3c55c4962f2" providerId="ADAL" clId="{BFF0311A-9817-4359-94EA-EC0AB462BD58}" dt="2024-01-25T15:08:24.747" v="329" actId="20577"/>
          <ac:spMkLst>
            <pc:docMk/>
            <pc:sldMk cId="311393014" sldId="259"/>
            <ac:spMk id="2" creationId="{4A3BF984-2F04-0E70-3160-90CE6348ED89}"/>
          </ac:spMkLst>
        </pc:spChg>
        <pc:spChg chg="mod">
          <ac:chgData name="Trish Maxwell" userId="90dd76de-24c7-442b-8764-c3c55c4962f2" providerId="ADAL" clId="{BFF0311A-9817-4359-94EA-EC0AB462BD58}" dt="2024-01-25T15:10:57.390" v="568" actId="5793"/>
          <ac:spMkLst>
            <pc:docMk/>
            <pc:sldMk cId="311393014" sldId="259"/>
            <ac:spMk id="3" creationId="{A531AF94-324D-962B-3CE1-C5301EE2944B}"/>
          </ac:spMkLst>
        </pc:spChg>
        <pc:spChg chg="del mod">
          <ac:chgData name="Trish Maxwell" userId="90dd76de-24c7-442b-8764-c3c55c4962f2" providerId="ADAL" clId="{BFF0311A-9817-4359-94EA-EC0AB462BD58}" dt="2024-01-25T15:11:36.179" v="569" actId="478"/>
          <ac:spMkLst>
            <pc:docMk/>
            <pc:sldMk cId="311393014" sldId="259"/>
            <ac:spMk id="4" creationId="{DADF6709-E973-8AD1-C17B-106B3C75F038}"/>
          </ac:spMkLst>
        </pc:spChg>
        <pc:picChg chg="add mod">
          <ac:chgData name="Trish Maxwell" userId="90dd76de-24c7-442b-8764-c3c55c4962f2" providerId="ADAL" clId="{BFF0311A-9817-4359-94EA-EC0AB462BD58}" dt="2024-01-25T15:11:53.537" v="575" actId="1582"/>
          <ac:picMkLst>
            <pc:docMk/>
            <pc:sldMk cId="311393014" sldId="259"/>
            <ac:picMk id="6" creationId="{65F575EA-7C89-6B4C-1EFC-CB29B357E45E}"/>
          </ac:picMkLst>
        </pc:picChg>
      </pc:sldChg>
      <pc:sldChg chg="modSp new del mod">
        <pc:chgData name="Trish Maxwell" userId="90dd76de-24c7-442b-8764-c3c55c4962f2" providerId="ADAL" clId="{BFF0311A-9817-4359-94EA-EC0AB462BD58}" dt="2024-01-25T15:25:17.343" v="1705" actId="2696"/>
        <pc:sldMkLst>
          <pc:docMk/>
          <pc:sldMk cId="244754824" sldId="260"/>
        </pc:sldMkLst>
        <pc:spChg chg="mod">
          <ac:chgData name="Trish Maxwell" userId="90dd76de-24c7-442b-8764-c3c55c4962f2" providerId="ADAL" clId="{BFF0311A-9817-4359-94EA-EC0AB462BD58}" dt="2024-01-25T15:16:53.725" v="1237" actId="20577"/>
          <ac:spMkLst>
            <pc:docMk/>
            <pc:sldMk cId="244754824" sldId="260"/>
            <ac:spMk id="2" creationId="{8D190AE8-C780-225C-2FB9-5B55DBA477FB}"/>
          </ac:spMkLst>
        </pc:spChg>
      </pc:sldChg>
      <pc:sldChg chg="addSp delSp modSp new mod">
        <pc:chgData name="Trish Maxwell" userId="90dd76de-24c7-442b-8764-c3c55c4962f2" providerId="ADAL" clId="{BFF0311A-9817-4359-94EA-EC0AB462BD58}" dt="2024-01-25T15:25:06.587" v="1704" actId="1076"/>
        <pc:sldMkLst>
          <pc:docMk/>
          <pc:sldMk cId="2490595894" sldId="261"/>
        </pc:sldMkLst>
        <pc:spChg chg="mod">
          <ac:chgData name="Trish Maxwell" userId="90dd76de-24c7-442b-8764-c3c55c4962f2" providerId="ADAL" clId="{BFF0311A-9817-4359-94EA-EC0AB462BD58}" dt="2024-01-25T15:17:18.955" v="1286" actId="20577"/>
          <ac:spMkLst>
            <pc:docMk/>
            <pc:sldMk cId="2490595894" sldId="261"/>
            <ac:spMk id="2" creationId="{ACDB58AC-8D07-61ED-D6CF-B7191E241E46}"/>
          </ac:spMkLst>
        </pc:spChg>
        <pc:spChg chg="mod">
          <ac:chgData name="Trish Maxwell" userId="90dd76de-24c7-442b-8764-c3c55c4962f2" providerId="ADAL" clId="{BFF0311A-9817-4359-94EA-EC0AB462BD58}" dt="2024-01-25T15:19:35.605" v="1679" actId="27636"/>
          <ac:spMkLst>
            <pc:docMk/>
            <pc:sldMk cId="2490595894" sldId="261"/>
            <ac:spMk id="3" creationId="{E373F05E-222C-6542-75EC-70B7FCF4E159}"/>
          </ac:spMkLst>
        </pc:spChg>
        <pc:spChg chg="mod">
          <ac:chgData name="Trish Maxwell" userId="90dd76de-24c7-442b-8764-c3c55c4962f2" providerId="ADAL" clId="{BFF0311A-9817-4359-94EA-EC0AB462BD58}" dt="2024-01-25T15:20:38.821" v="1695" actId="1076"/>
          <ac:spMkLst>
            <pc:docMk/>
            <pc:sldMk cId="2490595894" sldId="261"/>
            <ac:spMk id="4" creationId="{15D6A43C-3C88-37D5-D6B4-C75B00E2173C}"/>
          </ac:spMkLst>
        </pc:spChg>
        <pc:picChg chg="add del mod">
          <ac:chgData name="Trish Maxwell" userId="90dd76de-24c7-442b-8764-c3c55c4962f2" providerId="ADAL" clId="{BFF0311A-9817-4359-94EA-EC0AB462BD58}" dt="2024-01-25T15:22:01.993" v="1699" actId="478"/>
          <ac:picMkLst>
            <pc:docMk/>
            <pc:sldMk cId="2490595894" sldId="261"/>
            <ac:picMk id="6" creationId="{21247416-74DB-93F1-413A-6173A4111139}"/>
          </ac:picMkLst>
        </pc:picChg>
        <pc:picChg chg="add mod">
          <ac:chgData name="Trish Maxwell" userId="90dd76de-24c7-442b-8764-c3c55c4962f2" providerId="ADAL" clId="{BFF0311A-9817-4359-94EA-EC0AB462BD58}" dt="2024-01-25T15:25:06.587" v="1704" actId="1076"/>
          <ac:picMkLst>
            <pc:docMk/>
            <pc:sldMk cId="2490595894" sldId="261"/>
            <ac:picMk id="8" creationId="{33D5F8AD-405F-85FB-3051-D222CEB63905}"/>
          </ac:picMkLst>
        </pc:picChg>
      </pc:sldChg>
      <pc:sldChg chg="modSp new mod">
        <pc:chgData name="Trish Maxwell" userId="90dd76de-24c7-442b-8764-c3c55c4962f2" providerId="ADAL" clId="{BFF0311A-9817-4359-94EA-EC0AB462BD58}" dt="2024-01-25T15:36:06.037" v="2653" actId="207"/>
        <pc:sldMkLst>
          <pc:docMk/>
          <pc:sldMk cId="3778640368" sldId="262"/>
        </pc:sldMkLst>
        <pc:spChg chg="mod">
          <ac:chgData name="Trish Maxwell" userId="90dd76de-24c7-442b-8764-c3c55c4962f2" providerId="ADAL" clId="{BFF0311A-9817-4359-94EA-EC0AB462BD58}" dt="2024-01-25T15:28:30.555" v="2121" actId="20577"/>
          <ac:spMkLst>
            <pc:docMk/>
            <pc:sldMk cId="3778640368" sldId="262"/>
            <ac:spMk id="2" creationId="{BBDA30C3-9868-8939-1BB6-027A489B1C0D}"/>
          </ac:spMkLst>
        </pc:spChg>
        <pc:spChg chg="mod">
          <ac:chgData name="Trish Maxwell" userId="90dd76de-24c7-442b-8764-c3c55c4962f2" providerId="ADAL" clId="{BFF0311A-9817-4359-94EA-EC0AB462BD58}" dt="2024-01-25T15:36:04.182" v="2652" actId="207"/>
          <ac:spMkLst>
            <pc:docMk/>
            <pc:sldMk cId="3778640368" sldId="262"/>
            <ac:spMk id="3" creationId="{19C0948E-4481-DEF6-3A8A-8165BC44F795}"/>
          </ac:spMkLst>
        </pc:spChg>
        <pc:spChg chg="mod">
          <ac:chgData name="Trish Maxwell" userId="90dd76de-24c7-442b-8764-c3c55c4962f2" providerId="ADAL" clId="{BFF0311A-9817-4359-94EA-EC0AB462BD58}" dt="2024-01-25T15:28:25.869" v="2120" actId="1076"/>
          <ac:spMkLst>
            <pc:docMk/>
            <pc:sldMk cId="3778640368" sldId="262"/>
            <ac:spMk id="4" creationId="{88988F21-A42A-2F53-33E0-3CFFDF88CDA8}"/>
          </ac:spMkLst>
        </pc:spChg>
        <pc:spChg chg="mod">
          <ac:chgData name="Trish Maxwell" userId="90dd76de-24c7-442b-8764-c3c55c4962f2" providerId="ADAL" clId="{BFF0311A-9817-4359-94EA-EC0AB462BD58}" dt="2024-01-25T15:36:06.037" v="2653" actId="207"/>
          <ac:spMkLst>
            <pc:docMk/>
            <pc:sldMk cId="3778640368" sldId="262"/>
            <ac:spMk id="5" creationId="{62E09A62-89FC-0DC1-E63D-8C7825B65AB0}"/>
          </ac:spMkLst>
        </pc:spChg>
        <pc:spChg chg="mod">
          <ac:chgData name="Trish Maxwell" userId="90dd76de-24c7-442b-8764-c3c55c4962f2" providerId="ADAL" clId="{BFF0311A-9817-4359-94EA-EC0AB462BD58}" dt="2024-01-25T15:28:25.869" v="2120" actId="1076"/>
          <ac:spMkLst>
            <pc:docMk/>
            <pc:sldMk cId="3778640368" sldId="262"/>
            <ac:spMk id="6" creationId="{40A1499E-3610-B14D-FD54-73FF7F7ED0C9}"/>
          </ac:spMkLst>
        </pc:spChg>
      </pc:sldChg>
      <pc:sldChg chg="modSp add mod">
        <pc:chgData name="Trish Maxwell" userId="90dd76de-24c7-442b-8764-c3c55c4962f2" providerId="ADAL" clId="{BFF0311A-9817-4359-94EA-EC0AB462BD58}" dt="2024-01-25T15:36:00.542" v="2651" actId="207"/>
        <pc:sldMkLst>
          <pc:docMk/>
          <pc:sldMk cId="4138091114" sldId="263"/>
        </pc:sldMkLst>
        <pc:spChg chg="mod">
          <ac:chgData name="Trish Maxwell" userId="90dd76de-24c7-442b-8764-c3c55c4962f2" providerId="ADAL" clId="{BFF0311A-9817-4359-94EA-EC0AB462BD58}" dt="2024-01-25T15:35:58.381" v="2650" actId="207"/>
          <ac:spMkLst>
            <pc:docMk/>
            <pc:sldMk cId="4138091114" sldId="263"/>
            <ac:spMk id="3" creationId="{19C0948E-4481-DEF6-3A8A-8165BC44F795}"/>
          </ac:spMkLst>
        </pc:spChg>
        <pc:spChg chg="mod">
          <ac:chgData name="Trish Maxwell" userId="90dd76de-24c7-442b-8764-c3c55c4962f2" providerId="ADAL" clId="{BFF0311A-9817-4359-94EA-EC0AB462BD58}" dt="2024-01-25T15:30:22.324" v="2390" actId="1076"/>
          <ac:spMkLst>
            <pc:docMk/>
            <pc:sldMk cId="4138091114" sldId="263"/>
            <ac:spMk id="4" creationId="{88988F21-A42A-2F53-33E0-3CFFDF88CDA8}"/>
          </ac:spMkLst>
        </pc:spChg>
        <pc:spChg chg="mod">
          <ac:chgData name="Trish Maxwell" userId="90dd76de-24c7-442b-8764-c3c55c4962f2" providerId="ADAL" clId="{BFF0311A-9817-4359-94EA-EC0AB462BD58}" dt="2024-01-25T15:36:00.542" v="2651" actId="207"/>
          <ac:spMkLst>
            <pc:docMk/>
            <pc:sldMk cId="4138091114" sldId="263"/>
            <ac:spMk id="5" creationId="{62E09A62-89FC-0DC1-E63D-8C7825B65AB0}"/>
          </ac:spMkLst>
        </pc:spChg>
        <pc:spChg chg="mod">
          <ac:chgData name="Trish Maxwell" userId="90dd76de-24c7-442b-8764-c3c55c4962f2" providerId="ADAL" clId="{BFF0311A-9817-4359-94EA-EC0AB462BD58}" dt="2024-01-25T15:35:52.709" v="2649" actId="20577"/>
          <ac:spMkLst>
            <pc:docMk/>
            <pc:sldMk cId="4138091114" sldId="263"/>
            <ac:spMk id="6" creationId="{40A1499E-3610-B14D-FD54-73FF7F7ED0C9}"/>
          </ac:spMkLst>
        </pc:spChg>
      </pc:sldChg>
      <pc:sldChg chg="new del">
        <pc:chgData name="Trish Maxwell" userId="90dd76de-24c7-442b-8764-c3c55c4962f2" providerId="ADAL" clId="{BFF0311A-9817-4359-94EA-EC0AB462BD58}" dt="2024-01-25T15:36:28.190" v="2655" actId="2696"/>
        <pc:sldMkLst>
          <pc:docMk/>
          <pc:sldMk cId="1481364802" sldId="264"/>
        </pc:sldMkLst>
      </pc:sldChg>
      <pc:sldChg chg="delSp modSp new mod">
        <pc:chgData name="Trish Maxwell" userId="90dd76de-24c7-442b-8764-c3c55c4962f2" providerId="ADAL" clId="{BFF0311A-9817-4359-94EA-EC0AB462BD58}" dt="2024-01-25T15:37:06.584" v="2741" actId="1076"/>
        <pc:sldMkLst>
          <pc:docMk/>
          <pc:sldMk cId="3445427420" sldId="264"/>
        </pc:sldMkLst>
        <pc:spChg chg="mod">
          <ac:chgData name="Trish Maxwell" userId="90dd76de-24c7-442b-8764-c3c55c4962f2" providerId="ADAL" clId="{BFF0311A-9817-4359-94EA-EC0AB462BD58}" dt="2024-01-25T15:37:06.584" v="2741" actId="1076"/>
          <ac:spMkLst>
            <pc:docMk/>
            <pc:sldMk cId="3445427420" sldId="264"/>
            <ac:spMk id="2" creationId="{7E9065F8-F660-CAB0-FA0A-4481C8A8A883}"/>
          </ac:spMkLst>
        </pc:spChg>
        <pc:spChg chg="del">
          <ac:chgData name="Trish Maxwell" userId="90dd76de-24c7-442b-8764-c3c55c4962f2" providerId="ADAL" clId="{BFF0311A-9817-4359-94EA-EC0AB462BD58}" dt="2024-01-25T15:36:59.946" v="2739" actId="478"/>
          <ac:spMkLst>
            <pc:docMk/>
            <pc:sldMk cId="3445427420" sldId="264"/>
            <ac:spMk id="3" creationId="{9CDD7DF9-48C9-3801-8AB4-6912F51C0F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80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CB7A-725E-B484-CFF0-E10A619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2B52-3A31-E13D-8107-1A59B036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3D4B-D8C7-140B-A56B-E89BAF4B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3098-1245-6EA6-A9A1-619587A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902-E6B9-588C-5117-400F370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2AB0A-C31A-BAC6-8B90-1306E49A0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94BB-949D-0784-9A5E-E19957A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19FC-023E-608A-2F1A-192F8A6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8CEA-6DA0-60BE-62A7-6C6200B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A35-26C5-541E-D8F1-1D824DE3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24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8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91C-30F8-AF46-BC8A-4B519F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C4B9-9E4E-10A4-FE54-B24BDD8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D70E-8A22-97B0-98DD-8560BD1B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9DF0-8653-80D5-74EA-191034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823C-9082-C98E-53FC-09807D3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4F4-988D-88D2-CE20-DC6497B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0A6-DA5B-A633-7205-BCAC18DC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CC2-A1C0-7280-09F2-481ABC5E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691C-FCC7-086D-4F01-4FBE8A8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0EC2-6AA3-ED8A-2849-1D6C1D0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2FD-4FD1-8906-2172-51F274B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AFFE-EA4A-2786-AC4C-9CC483301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11CDD-56DB-F383-5EE4-A555ECB2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60A-B1CB-CC8D-D3CE-A5473F7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CF78-8C34-41D9-C175-7A51837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CDC1-A5B1-56A4-68A8-957F600A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D45-DEF2-ED06-DBDC-0211369B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22EB-D862-4B8B-06A1-383C1236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DB70D-FAC8-A5C3-F430-E02E246B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7C053-A8FC-AFA8-9C96-C0CDD038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B236-4ECA-183A-6D63-12CF59F1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492-17FB-9AD6-81FF-AA5A71D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F3B18-9AB8-8C6C-821A-7ACB7F99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645-8EED-A31C-A4AA-4F4BE8D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42B1-C380-4942-3C8B-7A0E02CD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24B1-1DF8-91F7-9B8D-90C09E57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FCC4-A810-A622-192D-CBDBB4E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6D30-9BE7-1022-2ABC-CCDE14C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58BC-F0DF-2485-4489-2A04FD8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3A7B2-6FC9-233C-E44F-AF74D88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82B3-9521-F44C-7856-288B9C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91C-30F8-AF46-BC8A-4B519F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C4B9-9E4E-10A4-FE54-B24BDD8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D70E-8A22-97B0-98DD-8560BD1B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9DF0-8653-80D5-74EA-191034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823C-9082-C98E-53FC-09807D3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9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668A-530E-2B6B-6479-79FC9440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3EE3-A581-4FE7-409D-A3D19F9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E11E-ED50-6F5C-3CFE-71976982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2C5F-3C58-267F-044F-50BF7668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4704-3F18-88BC-3CA6-A06791AB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73A0-9139-E81A-1D03-73CE4F0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5170-CE6E-60EF-A6A2-9A58A44F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B7B-6D89-7E6F-2CAE-1F1C37B7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172-ACAD-EAFF-C913-9AD9DC46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7B98-87CC-C040-EE3B-8E4E641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4FCD-44EB-294A-8467-B7141D8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3906-D97A-8EE0-93A4-200A6CB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CB7A-725E-B484-CFF0-E10A619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2B52-3A31-E13D-8107-1A59B036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3D4B-D8C7-140B-A56B-E89BAF4B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3098-1245-6EA6-A9A1-619587A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902-E6B9-588C-5117-400F370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9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2AB0A-C31A-BAC6-8B90-1306E49A0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94BB-949D-0784-9A5E-E19957A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19FC-023E-608A-2F1A-192F8A6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8CEA-6DA0-60BE-62A7-6C6200B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A35-26C5-541E-D8F1-1D824DE3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4F4-988D-88D2-CE20-DC6497B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0A6-DA5B-A633-7205-BCAC18DC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CC2-A1C0-7280-09F2-481ABC5E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691C-FCC7-086D-4F01-4FBE8A8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0EC2-6AA3-ED8A-2849-1D6C1D0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2FD-4FD1-8906-2172-51F274B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AFFE-EA4A-2786-AC4C-9CC483301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11CDD-56DB-F383-5EE4-A555ECB2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60A-B1CB-CC8D-D3CE-A5473F7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CF78-8C34-41D9-C175-7A51837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CDC1-A5B1-56A4-68A8-957F600A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D45-DEF2-ED06-DBDC-0211369B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22EB-D862-4B8B-06A1-383C1236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DB70D-FAC8-A5C3-F430-E02E246B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7C053-A8FC-AFA8-9C96-C0CDD038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B236-4ECA-183A-6D63-12CF59F1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492-17FB-9AD6-81FF-AA5A71D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F3B18-9AB8-8C6C-821A-7ACB7F99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645-8EED-A31C-A4AA-4F4BE8D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42B1-C380-4942-3C8B-7A0E02CD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24B1-1DF8-91F7-9B8D-90C09E57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FCC4-A810-A622-192D-CBDBB4E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6D30-9BE7-1022-2ABC-CCDE14C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58BC-F0DF-2485-4489-2A04FD8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3A7B2-6FC9-233C-E44F-AF74D88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82B3-9521-F44C-7856-288B9C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668A-530E-2B6B-6479-79FC9440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3EE3-A581-4FE7-409D-A3D19F9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E11E-ED50-6F5C-3CFE-71976982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2C5F-3C58-267F-044F-50BF7668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4704-3F18-88BC-3CA6-A06791AB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73A0-9139-E81A-1D03-73CE4F0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5170-CE6E-60EF-A6A2-9A58A44F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B7B-6D89-7E6F-2CAE-1F1C37B7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172-ACAD-EAFF-C913-9AD9DC46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7B98-87CC-C040-EE3B-8E4E641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4FCD-44EB-294A-8467-B7141D8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3906-D97A-8EE0-93A4-200A6CB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87F39-0DF7-00CE-AC39-F484609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C1F-34AA-5FB6-F523-31AB9DF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3115-941E-CD69-5B1C-5BC80B3C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2C75-6A28-F338-1C29-219A569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black background with yellow lines&#10;&#10;Description automatically generated">
            <a:extLst>
              <a:ext uri="{FF2B5EF4-FFF2-40B4-BE49-F238E27FC236}">
                <a16:creationId xmlns:a16="http://schemas.microsoft.com/office/drawing/2014/main" id="{39FA76C7-F3E3-305A-BEE8-6A9D9974F8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226291"/>
            <a:ext cx="13226473" cy="70334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C67B-9143-82C8-F931-507FB9CD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BB60D0-B838-AE49-E237-A10542848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20933"/>
          <a:stretch/>
        </p:blipFill>
        <p:spPr>
          <a:xfrm>
            <a:off x="2273300" y="6176963"/>
            <a:ext cx="4978400" cy="644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892E9-4A0B-0091-DBD1-B688A7DD407E}"/>
              </a:ext>
            </a:extLst>
          </p:cNvPr>
          <p:cNvSpPr txBox="1"/>
          <p:nvPr userDrawn="1"/>
        </p:nvSpPr>
        <p:spPr>
          <a:xfrm>
            <a:off x="4762500" y="136525"/>
            <a:ext cx="558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spc="60" baseline="0" dirty="0">
                <a:latin typeface="Montserrat SemiBold" pitchFamily="2" charset="0"/>
              </a:rPr>
              <a:t>SCHOLARSHIP. LEADERSHIP. SERVICE.</a:t>
            </a:r>
          </a:p>
        </p:txBody>
      </p:sp>
    </p:spTree>
    <p:extLst>
      <p:ext uri="{BB962C8B-B14F-4D97-AF65-F5344CB8AC3E}">
        <p14:creationId xmlns:p14="http://schemas.microsoft.com/office/powerpoint/2010/main" val="16733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87F39-0DF7-00CE-AC39-F484609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C1F-34AA-5FB6-F523-31AB9DF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3115-941E-CD69-5B1C-5BC80B3C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9A39-962B-4814-A6A6-E424897E49E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2C75-6A28-F338-1C29-219A569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C67B-9143-82C8-F931-507FB9CD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BB60D0-B838-AE49-E237-A10542848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20933"/>
          <a:stretch/>
        </p:blipFill>
        <p:spPr>
          <a:xfrm>
            <a:off x="2273300" y="6176963"/>
            <a:ext cx="4978400" cy="644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892E9-4A0B-0091-DBD1-B688A7DD407E}"/>
              </a:ext>
            </a:extLst>
          </p:cNvPr>
          <p:cNvSpPr txBox="1"/>
          <p:nvPr userDrawn="1"/>
        </p:nvSpPr>
        <p:spPr>
          <a:xfrm>
            <a:off x="4762500" y="136525"/>
            <a:ext cx="558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spc="60" baseline="0" dirty="0">
                <a:latin typeface="Montserrat SemiBold" pitchFamily="2" charset="0"/>
              </a:rPr>
              <a:t>SCHOLARSHIP. LEADERSHIP. SERVICE.</a:t>
            </a:r>
          </a:p>
        </p:txBody>
      </p:sp>
      <p:pic>
        <p:nvPicPr>
          <p:cNvPr id="9" name="Picture 8" descr="A black rectangle with white lines&#10;&#10;Description automatically generated">
            <a:extLst>
              <a:ext uri="{FF2B5EF4-FFF2-40B4-BE49-F238E27FC236}">
                <a16:creationId xmlns:a16="http://schemas.microsoft.com/office/drawing/2014/main" id="{D46286E1-B9CA-903C-DD8B-4F48E7470A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78" y="-187570"/>
            <a:ext cx="13352585" cy="70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1EFvR7qQWI?si=8JfC2b_uXiAef63w" TargetMode="External"/><Relationship Id="rId2" Type="http://schemas.openxmlformats.org/officeDocument/2006/relationships/hyperlink" Target="https://youtu.be/GlAx9z1Xxak?si=I61xSYBRcniOls5w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D4E6-C868-2CA4-881E-70A7FEE1E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Initiation Tips &amp; Tricks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B7E29-E227-9BF1-6639-12CEB7848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dirty="0"/>
              <a:t>Advisor Meet Up</a:t>
            </a:r>
          </a:p>
          <a:p>
            <a:r>
              <a:rPr lang="en-US" i="1" dirty="0"/>
              <a:t>January 25, 2024</a:t>
            </a:r>
          </a:p>
        </p:txBody>
      </p:sp>
    </p:spTree>
    <p:extLst>
      <p:ext uri="{BB962C8B-B14F-4D97-AF65-F5344CB8AC3E}">
        <p14:creationId xmlns:p14="http://schemas.microsoft.com/office/powerpoint/2010/main" val="40961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FC12-D1C7-A41E-8BAC-986EA56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D5F8-400D-1E53-A3C3-E34E57C6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What is Initiation and why is it important?</a:t>
            </a:r>
          </a:p>
          <a:p>
            <a:r>
              <a:rPr lang="en-US" dirty="0"/>
              <a:t>National Virtual Initiations</a:t>
            </a:r>
          </a:p>
          <a:p>
            <a:r>
              <a:rPr lang="en-US" dirty="0"/>
              <a:t>Handbook</a:t>
            </a:r>
          </a:p>
          <a:p>
            <a:r>
              <a:rPr lang="en-US" dirty="0"/>
              <a:t>Planning List</a:t>
            </a:r>
          </a:p>
          <a:p>
            <a:r>
              <a:rPr lang="en-US" b="1" dirty="0"/>
              <a:t>Share: Tell us about your initiation!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22F3-3872-25B0-F1D8-D0A5A7A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Initiation &amp; 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FFD7-9E28-F772-1CCC-6E927C0C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3767" cy="4351338"/>
          </a:xfrm>
        </p:spPr>
        <p:txBody>
          <a:bodyPr>
            <a:normAutofit/>
          </a:bodyPr>
          <a:lstStyle/>
          <a:p>
            <a:r>
              <a:rPr lang="en-US" dirty="0"/>
              <a:t>Initiation is </a:t>
            </a:r>
            <a:r>
              <a:rPr lang="en-US" b="1" dirty="0"/>
              <a:t>a formal, special event </a:t>
            </a:r>
            <a:r>
              <a:rPr lang="en-US" dirty="0"/>
              <a:t>for new members and their invited guests.</a:t>
            </a:r>
          </a:p>
          <a:p>
            <a:r>
              <a:rPr lang="en-US" dirty="0"/>
              <a:t>It’s also a chance to </a:t>
            </a:r>
            <a:r>
              <a:rPr lang="en-US" b="1" dirty="0"/>
              <a:t>recognize outgoing members.</a:t>
            </a:r>
          </a:p>
          <a:p>
            <a:r>
              <a:rPr lang="en-US" dirty="0"/>
              <a:t>Though each chapter customizes initiation, </a:t>
            </a:r>
            <a:r>
              <a:rPr lang="en-US" b="1" dirty="0"/>
              <a:t>the core parts of the ceremony remain the same for all members.</a:t>
            </a:r>
          </a:p>
          <a:p>
            <a:r>
              <a:rPr lang="en-US" dirty="0"/>
              <a:t>Initiation is a </a:t>
            </a:r>
            <a:r>
              <a:rPr lang="en-US" b="1" dirty="0"/>
              <a:t>Mortar Board tradition</a:t>
            </a:r>
            <a:r>
              <a:rPr lang="en-US" dirty="0"/>
              <a:t> over 105 years old!</a:t>
            </a:r>
          </a:p>
          <a:p>
            <a:r>
              <a:rPr lang="en-US" b="1" dirty="0"/>
              <a:t>Ideally, initiations are in person</a:t>
            </a:r>
            <a:r>
              <a:rPr lang="en-US" dirty="0"/>
              <a:t>. If capacity, resources, or timing is an issue, we have </a:t>
            </a:r>
            <a:r>
              <a:rPr lang="en-US" b="1" dirty="0"/>
              <a:t>National Virtual Initiations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29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58AC-8D07-61ED-D6CF-B7191E24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Virtual Initiations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F05E-222C-6542-75EC-70B7FCF4E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Hosted by Mortar Board’s National President</a:t>
            </a:r>
          </a:p>
          <a:p>
            <a:r>
              <a:rPr lang="en-US" dirty="0"/>
              <a:t>Great option for chapters struggling to hold an initiation on campus</a:t>
            </a:r>
          </a:p>
          <a:p>
            <a:r>
              <a:rPr lang="en-US" dirty="0"/>
              <a:t>Typically get 5-10 chapters per initiation; students are all initiated together</a:t>
            </a:r>
          </a:p>
          <a:p>
            <a:r>
              <a:rPr lang="en-US" dirty="0"/>
              <a:t>Guests and chapters members encouraged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6A43C-3C88-37D5-D6B4-C75B00E21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4450702"/>
            <a:ext cx="5500397" cy="1884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32317"/>
                </a:solidFill>
              </a:rPr>
              <a:t>Sunday, April 14, 2024</a:t>
            </a:r>
            <a:br>
              <a:rPr lang="en-US" dirty="0"/>
            </a:br>
            <a:r>
              <a:rPr lang="en-US" sz="1800" dirty="0"/>
              <a:t>8pm ET / 7pm CT / 6pm MT / 5pm PT / 2pm HT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B32317"/>
                </a:solidFill>
              </a:rPr>
              <a:t>Sunday, May 19, 2024</a:t>
            </a:r>
            <a:br>
              <a:rPr lang="en-US" dirty="0"/>
            </a:br>
            <a:r>
              <a:rPr lang="en-US" sz="1800" dirty="0"/>
              <a:t>8pm ET / 7pm CT / 6pm MT / 5pm PT / 2pm HT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33D5F8AD-405F-85FB-3051-D222CEB63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75" y="1552122"/>
            <a:ext cx="4769721" cy="27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F984-2F04-0E70-3160-90CE6348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1AF94-324D-962B-3CE1-C5301EE294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Contains:</a:t>
            </a:r>
          </a:p>
          <a:p>
            <a:r>
              <a:rPr lang="en-US" dirty="0"/>
              <a:t>Initiation Preparation</a:t>
            </a:r>
          </a:p>
          <a:p>
            <a:r>
              <a:rPr lang="en-US" dirty="0"/>
              <a:t>Initiation Ceremony Script</a:t>
            </a:r>
          </a:p>
          <a:p>
            <a:r>
              <a:rPr lang="en-US" i="1" dirty="0"/>
              <a:t>The Torch </a:t>
            </a:r>
            <a:r>
              <a:rPr lang="en-US" dirty="0"/>
              <a:t>poem</a:t>
            </a:r>
          </a:p>
          <a:p>
            <a:r>
              <a:rPr lang="en-US" dirty="0"/>
              <a:t>Stage Diagram</a:t>
            </a:r>
          </a:p>
          <a:p>
            <a:r>
              <a:rPr lang="en-US" dirty="0"/>
              <a:t>Mortar Board sheet music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B32317"/>
                </a:solidFill>
              </a:rPr>
              <a:t>Mortarboard.org/resources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B32317"/>
                </a:solidFill>
              </a:rPr>
              <a:t>“Handbooks &amp; Guides”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575EA-7C89-6B4C-1EFC-CB29B357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754" y="909697"/>
            <a:ext cx="3898155" cy="50386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39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30C3-9868-8939-1BB6-027A489B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0948E-4481-DEF6-3A8A-8165BC44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35459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rgbClr val="B32317"/>
                </a:solidFill>
              </a:rPr>
              <a:t>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88F21-A42A-2F53-33E0-3CFFDF88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9980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Campus speaker</a:t>
            </a:r>
          </a:p>
          <a:p>
            <a:r>
              <a:rPr lang="en-US" dirty="0"/>
              <a:t>Alumni / National Leaders?</a:t>
            </a:r>
          </a:p>
          <a:p>
            <a:r>
              <a:rPr lang="en-US" dirty="0"/>
              <a:t>Officers &amp; Advisors</a:t>
            </a:r>
          </a:p>
          <a:p>
            <a:r>
              <a:rPr lang="en-US" dirty="0"/>
              <a:t>Current members</a:t>
            </a:r>
          </a:p>
          <a:p>
            <a:r>
              <a:rPr lang="en-US" dirty="0"/>
              <a:t>New members</a:t>
            </a:r>
          </a:p>
          <a:p>
            <a:r>
              <a:rPr lang="en-US" dirty="0"/>
              <a:t>Invited guests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09A62-89FC-0DC1-E63D-8C7825B65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3" y="1354591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rgbClr val="B32317"/>
                </a:solidFill>
              </a:rPr>
              <a:t>Attire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1499E-3610-B14D-FD54-73FF7F7E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3" y="2299801"/>
            <a:ext cx="5453743" cy="3684588"/>
          </a:xfrm>
        </p:spPr>
        <p:txBody>
          <a:bodyPr>
            <a:normAutofit/>
          </a:bodyPr>
          <a:lstStyle/>
          <a:p>
            <a:r>
              <a:rPr lang="en-US" dirty="0"/>
              <a:t>Some chapters use academic regalia and black graduation gowns</a:t>
            </a:r>
          </a:p>
          <a:p>
            <a:r>
              <a:rPr lang="en-US" dirty="0"/>
              <a:t>Some chapter have incoming members in white and outgoing in black</a:t>
            </a:r>
          </a:p>
          <a:p>
            <a:r>
              <a:rPr lang="en-US" dirty="0"/>
              <a:t>Some chapters opt for business-casual attire</a:t>
            </a:r>
          </a:p>
        </p:txBody>
      </p:sp>
    </p:spTree>
    <p:extLst>
      <p:ext uri="{BB962C8B-B14F-4D97-AF65-F5344CB8AC3E}">
        <p14:creationId xmlns:p14="http://schemas.microsoft.com/office/powerpoint/2010/main" val="37786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30C3-9868-8939-1BB6-027A489B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0948E-4481-DEF6-3A8A-8165BC44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8732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rgbClr val="B32317"/>
                </a:solidFill>
              </a:rPr>
              <a:t>Regalia &amp;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88F21-A42A-2F53-33E0-3CFFDF88C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214612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Flowers or centerpieces</a:t>
            </a:r>
          </a:p>
          <a:p>
            <a:r>
              <a:rPr lang="en-US" dirty="0"/>
              <a:t>Ribbons with pins fastened</a:t>
            </a:r>
          </a:p>
          <a:p>
            <a:r>
              <a:rPr lang="en-US" dirty="0"/>
              <a:t>Certificates</a:t>
            </a:r>
          </a:p>
          <a:p>
            <a:r>
              <a:rPr lang="en-US" dirty="0"/>
              <a:t>Silver candlesticks; gold candles</a:t>
            </a:r>
          </a:p>
          <a:p>
            <a:r>
              <a:rPr lang="en-US" dirty="0"/>
              <a:t>Chapter roll book &amp; pen</a:t>
            </a:r>
          </a:p>
          <a:p>
            <a:r>
              <a:rPr lang="en-US" dirty="0"/>
              <a:t>Printed program with schedule and names</a:t>
            </a:r>
          </a:p>
          <a:p>
            <a:r>
              <a:rPr lang="en-US" dirty="0"/>
              <a:t>Music (sheet or recording)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09A62-89FC-0DC1-E63D-8C7825B65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8732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rgbClr val="B32317"/>
                </a:solidFill>
              </a:rPr>
              <a:t>Mortar Board Pieces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1499E-3610-B14D-FD54-73FF7F7E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14612"/>
            <a:ext cx="5453743" cy="36845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Torch</a:t>
            </a:r>
          </a:p>
          <a:p>
            <a:pPr lvl="1"/>
            <a:r>
              <a:rPr lang="en-US" dirty="0"/>
              <a:t>The poem read during initiations and formal events</a:t>
            </a:r>
          </a:p>
          <a:p>
            <a:pPr lvl="1"/>
            <a:endParaRPr lang="en-US" dirty="0"/>
          </a:p>
          <a:p>
            <a:r>
              <a:rPr lang="en-US" b="1" dirty="0"/>
              <a:t>Mortar Board Ode </a:t>
            </a:r>
            <a:r>
              <a:rPr lang="en-US" i="1" dirty="0"/>
              <a:t>(start)</a:t>
            </a:r>
          </a:p>
          <a:p>
            <a:pPr lvl="1"/>
            <a:r>
              <a:rPr lang="en-US" dirty="0">
                <a:hlinkClick r:id="rId2"/>
              </a:rPr>
              <a:t>https://youtu.be/GlAx9z1Xxak?si=I61xSYBRcniOls5w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b="1" dirty="0"/>
              <a:t>Thy Ideals </a:t>
            </a:r>
            <a:r>
              <a:rPr lang="en-US" i="1" dirty="0"/>
              <a:t>(end)</a:t>
            </a:r>
          </a:p>
          <a:p>
            <a:pPr lvl="1"/>
            <a:r>
              <a:rPr lang="en-US" dirty="0">
                <a:hlinkClick r:id="rId3"/>
              </a:rPr>
              <a:t>https://youtu.be/S1EFvR7qQWI?si=8JfC2b_uXiAef63w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09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65F8-F660-CAB0-FA0A-4481C8A8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B32317"/>
                </a:solidFill>
              </a:rPr>
              <a:t>What do you do?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Share your chapter’s initiation 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344542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Zilla Slab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Zilla Slab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aca51-3d09-46f7-a9de-6c5dccd4fd74">
      <Terms xmlns="http://schemas.microsoft.com/office/infopath/2007/PartnerControls"/>
    </lcf76f155ced4ddcb4097134ff3c332f>
    <TaxCatchAll xmlns="4473caf8-325b-44b9-bc0e-b87041e097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F9924CF89B0D48A2540282DE1B79A9" ma:contentTypeVersion="18" ma:contentTypeDescription="Create a new document." ma:contentTypeScope="" ma:versionID="370da714a8e65679376a9d16093d1d93">
  <xsd:schema xmlns:xsd="http://www.w3.org/2001/XMLSchema" xmlns:xs="http://www.w3.org/2001/XMLSchema" xmlns:p="http://schemas.microsoft.com/office/2006/metadata/properties" xmlns:ns2="375aca51-3d09-46f7-a9de-6c5dccd4fd74" xmlns:ns3="4473caf8-325b-44b9-bc0e-b87041e09719" targetNamespace="http://schemas.microsoft.com/office/2006/metadata/properties" ma:root="true" ma:fieldsID="95417db6be014a6ef662614bdb747c48" ns2:_="" ns3:_="">
    <xsd:import namespace="375aca51-3d09-46f7-a9de-6c5dccd4fd74"/>
    <xsd:import namespace="4473caf8-325b-44b9-bc0e-b87041e09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ca51-3d09-46f7-a9de-6c5dccd4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dedc7-934b-4bf7-b47a-81b404a75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3caf8-325b-44b9-bc0e-b87041e09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4941e2-f5c5-47de-95e6-041a6a70538b}" ma:internalName="TaxCatchAll" ma:showField="CatchAllData" ma:web="4473caf8-325b-44b9-bc0e-b87041e09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385B2-DB2F-4F36-90D5-3D8850917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B420B-0753-408F-B161-20418E6B56D7}">
  <ds:schemaRefs>
    <ds:schemaRef ds:uri="http://schemas.microsoft.com/office/2006/metadata/properties"/>
    <ds:schemaRef ds:uri="http://schemas.microsoft.com/office/infopath/2007/PartnerControls"/>
    <ds:schemaRef ds:uri="375aca51-3d09-46f7-a9de-6c5dccd4fd74"/>
    <ds:schemaRef ds:uri="4473caf8-325b-44b9-bc0e-b87041e09719"/>
  </ds:schemaRefs>
</ds:datastoreItem>
</file>

<file path=customXml/itemProps3.xml><?xml version="1.0" encoding="utf-8"?>
<ds:datastoreItem xmlns:ds="http://schemas.openxmlformats.org/officeDocument/2006/customXml" ds:itemID="{206769EE-9F29-49A0-AF9D-C454897E6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aca51-3d09-46f7-a9de-6c5dccd4fd74"/>
    <ds:schemaRef ds:uri="4473caf8-325b-44b9-bc0e-b87041e09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371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Montserrat</vt:lpstr>
      <vt:lpstr>Montserrat SemiBold</vt:lpstr>
      <vt:lpstr>Zilla Slab Medium</vt:lpstr>
      <vt:lpstr>Office Theme</vt:lpstr>
      <vt:lpstr>1_Office Theme</vt:lpstr>
      <vt:lpstr>Initiation Tips &amp; Tricks</vt:lpstr>
      <vt:lpstr>Agenda</vt:lpstr>
      <vt:lpstr>What Is Initiation &amp; Why Does It Matter?</vt:lpstr>
      <vt:lpstr>National Virtual Initiations</vt:lpstr>
      <vt:lpstr>Initiation Handbook</vt:lpstr>
      <vt:lpstr>Planning</vt:lpstr>
      <vt:lpstr>Planning</vt:lpstr>
      <vt:lpstr>What do you do?  Share your chapter’s initiation tips and tricks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Maxwell</dc:creator>
  <cp:lastModifiedBy>Trish Maxwell</cp:lastModifiedBy>
  <cp:revision>1</cp:revision>
  <dcterms:created xsi:type="dcterms:W3CDTF">2023-07-10T01:01:25Z</dcterms:created>
  <dcterms:modified xsi:type="dcterms:W3CDTF">2024-01-25T15:37:09Z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0x01010044F9924CF89B0D48A2540282DE1B79A9</vt:lpwstr>
  </property>
  <property fmtid="{D5CDD505-2E9C-101B-9397-08002B2CF9AE}" pid="3" name="MediaServiceImageTags">
    <vt:lpwstr/>
  </property>
</Properties>
</file>