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84" r:id="rId6"/>
    <p:sldMasterId id="2147483666" r:id="rId7"/>
  </p:sldMasterIdLst>
  <p:sldIdLst>
    <p:sldId id="256" r:id="rId8"/>
    <p:sldId id="257" r:id="rId9"/>
    <p:sldId id="258" r:id="rId10"/>
    <p:sldId id="280" r:id="rId11"/>
    <p:sldId id="279" r:id="rId12"/>
    <p:sldId id="282" r:id="rId13"/>
    <p:sldId id="273" r:id="rId14"/>
    <p:sldId id="275" r:id="rId15"/>
    <p:sldId id="276" r:id="rId16"/>
    <p:sldId id="283" r:id="rId17"/>
    <p:sldId id="284" r:id="rId18"/>
    <p:sldId id="278" r:id="rId19"/>
    <p:sldId id="271" r:id="rId20"/>
    <p:sldId id="272" r:id="rId21"/>
    <p:sldId id="265" r:id="rId22"/>
    <p:sldId id="274" r:id="rId23"/>
    <p:sldId id="261" r:id="rId24"/>
    <p:sldId id="262" r:id="rId25"/>
    <p:sldId id="266" r:id="rId26"/>
    <p:sldId id="267" r:id="rId27"/>
    <p:sldId id="263" r:id="rId28"/>
    <p:sldId id="264" r:id="rId29"/>
    <p:sldId id="277" r:id="rId30"/>
    <p:sldId id="268" r:id="rId31"/>
    <p:sldId id="269" r:id="rId32"/>
    <p:sldId id="25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B8D96-C7D4-4E93-8B21-AE442B46A5FA}" v="3" dt="2024-01-23T22:18:50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microsoft.com/office/2015/10/relationships/revisionInfo" Target="revisionInfo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Maxwell" userId="90dd76de-24c7-442b-8764-c3c55c4962f2" providerId="ADAL" clId="{9F26E0BE-A58D-4A17-8D6A-EDC303D1D920}"/>
    <pc:docChg chg="undo custSel addSld delSld modSld sldOrd addMainMaster modMainMaster">
      <pc:chgData name="Trish Maxwell" userId="90dd76de-24c7-442b-8764-c3c55c4962f2" providerId="ADAL" clId="{9F26E0BE-A58D-4A17-8D6A-EDC303D1D920}" dt="2023-09-14T13:58:40.571" v="5198" actId="680"/>
      <pc:docMkLst>
        <pc:docMk/>
      </pc:docMkLst>
      <pc:sldChg chg="modSp mod">
        <pc:chgData name="Trish Maxwell" userId="90dd76de-24c7-442b-8764-c3c55c4962f2" providerId="ADAL" clId="{9F26E0BE-A58D-4A17-8D6A-EDC303D1D920}" dt="2023-09-12T12:05:19.837" v="5137" actId="113"/>
        <pc:sldMkLst>
          <pc:docMk/>
          <pc:sldMk cId="409616309" sldId="256"/>
        </pc:sldMkLst>
        <pc:spChg chg="mod">
          <ac:chgData name="Trish Maxwell" userId="90dd76de-24c7-442b-8764-c3c55c4962f2" providerId="ADAL" clId="{9F26E0BE-A58D-4A17-8D6A-EDC303D1D920}" dt="2023-09-12T12:05:12.131" v="5124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9F26E0BE-A58D-4A17-8D6A-EDC303D1D920}" dt="2023-09-12T12:05:19.837" v="5137" actId="113"/>
          <ac:spMkLst>
            <pc:docMk/>
            <pc:sldMk cId="409616309" sldId="256"/>
            <ac:spMk id="3" creationId="{FD5B7E29-E227-9BF1-6639-12CEB78488C7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445577720" sldId="257"/>
        </pc:sldMkLst>
        <pc:spChg chg="mod">
          <ac:chgData name="Trish Maxwell" userId="90dd76de-24c7-442b-8764-c3c55c4962f2" providerId="ADAL" clId="{9F26E0BE-A58D-4A17-8D6A-EDC303D1D920}" dt="2023-09-11T17:12:00.328" v="168" actId="20577"/>
          <ac:spMkLst>
            <pc:docMk/>
            <pc:sldMk cId="445577720" sldId="257"/>
            <ac:spMk id="2" creationId="{CD12284D-AB37-F2B0-8FD1-B3EB888E1C14}"/>
          </ac:spMkLst>
        </pc:spChg>
        <pc:spChg chg="mod">
          <ac:chgData name="Trish Maxwell" userId="90dd76de-24c7-442b-8764-c3c55c4962f2" providerId="ADAL" clId="{9F26E0BE-A58D-4A17-8D6A-EDC303D1D920}" dt="2023-09-11T17:13:51.892" v="436" actId="20577"/>
          <ac:spMkLst>
            <pc:docMk/>
            <pc:sldMk cId="445577720" sldId="257"/>
            <ac:spMk id="3" creationId="{438F1EC6-EF74-2A2A-FCA4-14CC0B99E653}"/>
          </ac:spMkLst>
        </pc:spChg>
      </pc:sldChg>
      <pc:sldChg chg="new del">
        <pc:chgData name="Trish Maxwell" userId="90dd76de-24c7-442b-8764-c3c55c4962f2" providerId="ADAL" clId="{9F26E0BE-A58D-4A17-8D6A-EDC303D1D920}" dt="2023-09-12T12:05:29.781" v="5140" actId="47"/>
        <pc:sldMkLst>
          <pc:docMk/>
          <pc:sldMk cId="1412421417" sldId="257"/>
        </pc:sldMkLst>
      </pc:sldChg>
      <pc:sldChg chg="new">
        <pc:chgData name="Trish Maxwell" userId="90dd76de-24c7-442b-8764-c3c55c4962f2" providerId="ADAL" clId="{9F26E0BE-A58D-4A17-8D6A-EDC303D1D920}" dt="2023-09-12T12:05:32.658" v="5141" actId="680"/>
        <pc:sldMkLst>
          <pc:docMk/>
          <pc:sldMk cId="2367911902" sldId="257"/>
        </pc:sldMkLst>
      </pc:sldChg>
      <pc:sldChg chg="new">
        <pc:chgData name="Trish Maxwell" userId="90dd76de-24c7-442b-8764-c3c55c4962f2" providerId="ADAL" clId="{9F26E0BE-A58D-4A17-8D6A-EDC303D1D920}" dt="2023-09-14T13:58:40.571" v="5198" actId="680"/>
        <pc:sldMkLst>
          <pc:docMk/>
          <pc:sldMk cId="1976907435" sldId="258"/>
        </pc:sldMkLst>
      </pc:sldChg>
      <pc:sldChg chg="addSp delSp 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990219400" sldId="258"/>
        </pc:sldMkLst>
        <pc:spChg chg="mod">
          <ac:chgData name="Trish Maxwell" userId="90dd76de-24c7-442b-8764-c3c55c4962f2" providerId="ADAL" clId="{9F26E0BE-A58D-4A17-8D6A-EDC303D1D920}" dt="2023-09-11T17:46:54.267" v="4374" actId="207"/>
          <ac:spMkLst>
            <pc:docMk/>
            <pc:sldMk cId="2990219400" sldId="258"/>
            <ac:spMk id="2" creationId="{37EFC998-BBFC-C586-48EC-0EB2A31C610E}"/>
          </ac:spMkLst>
        </pc:spChg>
        <pc:spChg chg="del">
          <ac:chgData name="Trish Maxwell" userId="90dd76de-24c7-442b-8764-c3c55c4962f2" providerId="ADAL" clId="{9F26E0BE-A58D-4A17-8D6A-EDC303D1D920}" dt="2023-09-11T17:21:07.313" v="1407" actId="3680"/>
          <ac:spMkLst>
            <pc:docMk/>
            <pc:sldMk cId="2990219400" sldId="258"/>
            <ac:spMk id="3" creationId="{0117856F-5D5A-4171-87BC-9C35EEDDF928}"/>
          </ac:spMkLst>
        </pc:spChg>
        <pc:spChg chg="add mod">
          <ac:chgData name="Trish Maxwell" userId="90dd76de-24c7-442b-8764-c3c55c4962f2" providerId="ADAL" clId="{9F26E0BE-A58D-4A17-8D6A-EDC303D1D920}" dt="2023-09-11T17:27:19.744" v="2073" actId="948"/>
          <ac:spMkLst>
            <pc:docMk/>
            <pc:sldMk cId="2990219400" sldId="258"/>
            <ac:spMk id="5" creationId="{A268416D-236B-8A51-A783-F1723F709F45}"/>
          </ac:spMkLst>
        </pc:spChg>
        <pc:graphicFrameChg chg="add mod ord modGraphic">
          <ac:chgData name="Trish Maxwell" userId="90dd76de-24c7-442b-8764-c3c55c4962f2" providerId="ADAL" clId="{9F26E0BE-A58D-4A17-8D6A-EDC303D1D920}" dt="2023-09-11T17:47:39.870" v="4378" actId="207"/>
          <ac:graphicFrameMkLst>
            <pc:docMk/>
            <pc:sldMk cId="2990219400" sldId="258"/>
            <ac:graphicFrameMk id="4" creationId="{A846186D-336F-F803-7C90-8659C807BEF8}"/>
          </ac:graphicFrameMkLst>
        </pc:graphicFrame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1469544577" sldId="259"/>
        </pc:sldMkLst>
        <pc:spChg chg="mod">
          <ac:chgData name="Trish Maxwell" userId="90dd76de-24c7-442b-8764-c3c55c4962f2" providerId="ADAL" clId="{9F26E0BE-A58D-4A17-8D6A-EDC303D1D920}" dt="2023-09-11T17:14:20.189" v="469" actId="20577"/>
          <ac:spMkLst>
            <pc:docMk/>
            <pc:sldMk cId="1469544577" sldId="259"/>
            <ac:spMk id="2" creationId="{879B6DFE-5CA1-C028-6E59-7BB21CEB19A3}"/>
          </ac:spMkLst>
        </pc:spChg>
        <pc:spChg chg="mod">
          <ac:chgData name="Trish Maxwell" userId="90dd76de-24c7-442b-8764-c3c55c4962f2" providerId="ADAL" clId="{9F26E0BE-A58D-4A17-8D6A-EDC303D1D920}" dt="2023-09-11T17:57:01.693" v="5109" actId="20577"/>
          <ac:spMkLst>
            <pc:docMk/>
            <pc:sldMk cId="1469544577" sldId="259"/>
            <ac:spMk id="3" creationId="{7432BABF-DB44-F8F8-79EC-8C81037F3FAD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686977437" sldId="260"/>
        </pc:sldMkLst>
        <pc:spChg chg="mod">
          <ac:chgData name="Trish Maxwell" userId="90dd76de-24c7-442b-8764-c3c55c4962f2" providerId="ADAL" clId="{9F26E0BE-A58D-4A17-8D6A-EDC303D1D920}" dt="2023-09-11T17:18:38.187" v="1096" actId="20577"/>
          <ac:spMkLst>
            <pc:docMk/>
            <pc:sldMk cId="2686977437" sldId="260"/>
            <ac:spMk id="2" creationId="{9A2D5D86-A807-5A6F-E06D-FAE77F110007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3" creationId="{272B394E-3A07-EA4B-0FA7-232E8558FC9A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4" creationId="{B40170D7-5977-D6B2-89C2-0999790CAAAC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5" creationId="{E4DE5088-CD2C-D196-4326-9C148DDBB1D3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6" creationId="{1D2A9429-75FA-694D-BF56-DA0BCFD47C9C}"/>
          </ac:spMkLst>
        </pc:spChg>
      </pc:sldChg>
      <pc:sldChg chg="modSp add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3703903089" sldId="261"/>
        </pc:sldMkLst>
        <pc:spChg chg="mod">
          <ac:chgData name="Trish Maxwell" userId="90dd76de-24c7-442b-8764-c3c55c4962f2" providerId="ADAL" clId="{9F26E0BE-A58D-4A17-8D6A-EDC303D1D920}" dt="2023-09-11T17:20:00.117" v="1278" actId="20577"/>
          <ac:spMkLst>
            <pc:docMk/>
            <pc:sldMk cId="3703903089" sldId="261"/>
            <ac:spMk id="2" creationId="{37EFC998-BBFC-C586-48EC-0EB2A31C610E}"/>
          </ac:spMkLst>
        </pc:spChg>
        <pc:spChg chg="mod">
          <ac:chgData name="Trish Maxwell" userId="90dd76de-24c7-442b-8764-c3c55c4962f2" providerId="ADAL" clId="{9F26E0BE-A58D-4A17-8D6A-EDC303D1D920}" dt="2023-09-11T17:28:41.062" v="2297" actId="20577"/>
          <ac:spMkLst>
            <pc:docMk/>
            <pc:sldMk cId="3703903089" sldId="261"/>
            <ac:spMk id="3" creationId="{0117856F-5D5A-4171-87BC-9C35EEDDF92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856075227" sldId="262"/>
        </pc:sldMkLst>
        <pc:spChg chg="mod">
          <ac:chgData name="Trish Maxwell" userId="90dd76de-24c7-442b-8764-c3c55c4962f2" providerId="ADAL" clId="{9F26E0BE-A58D-4A17-8D6A-EDC303D1D920}" dt="2023-09-11T17:29:07.589" v="2351" actId="20577"/>
          <ac:spMkLst>
            <pc:docMk/>
            <pc:sldMk cId="1856075227" sldId="262"/>
            <ac:spMk id="2" creationId="{6EAF0DF4-325E-BCA9-BBBC-4D25126490CE}"/>
          </ac:spMkLst>
        </pc:spChg>
        <pc:spChg chg="mod">
          <ac:chgData name="Trish Maxwell" userId="90dd76de-24c7-442b-8764-c3c55c4962f2" providerId="ADAL" clId="{9F26E0BE-A58D-4A17-8D6A-EDC303D1D920}" dt="2023-09-11T17:46:00.603" v="4324" actId="20577"/>
          <ac:spMkLst>
            <pc:docMk/>
            <pc:sldMk cId="1856075227" sldId="262"/>
            <ac:spMk id="3" creationId="{B3A51792-FE93-0B8B-4F87-8B5F953481D7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966800800" sldId="263"/>
        </pc:sldMkLst>
        <pc:spChg chg="mod">
          <ac:chgData name="Trish Maxwell" userId="90dd76de-24c7-442b-8764-c3c55c4962f2" providerId="ADAL" clId="{9F26E0BE-A58D-4A17-8D6A-EDC303D1D920}" dt="2023-09-11T17:32:22.655" v="2573" actId="5793"/>
          <ac:spMkLst>
            <pc:docMk/>
            <pc:sldMk cId="1966800800" sldId="263"/>
            <ac:spMk id="2" creationId="{F3A894A4-8C97-D9F1-C6C6-9ABA80151BFA}"/>
          </ac:spMkLst>
        </pc:spChg>
        <pc:spChg chg="mod">
          <ac:chgData name="Trish Maxwell" userId="90dd76de-24c7-442b-8764-c3c55c4962f2" providerId="ADAL" clId="{9F26E0BE-A58D-4A17-8D6A-EDC303D1D920}" dt="2023-09-11T17:37:58.276" v="3550" actId="20577"/>
          <ac:spMkLst>
            <pc:docMk/>
            <pc:sldMk cId="1966800800" sldId="263"/>
            <ac:spMk id="3" creationId="{C5A7800D-9F09-188E-CBA2-D15F72F8E0C1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4141974682" sldId="264"/>
        </pc:sldMkLst>
        <pc:spChg chg="mod">
          <ac:chgData name="Trish Maxwell" userId="90dd76de-24c7-442b-8764-c3c55c4962f2" providerId="ADAL" clId="{9F26E0BE-A58D-4A17-8D6A-EDC303D1D920}" dt="2023-09-11T17:44:10.105" v="4275" actId="1076"/>
          <ac:spMkLst>
            <pc:docMk/>
            <pc:sldMk cId="4141974682" sldId="264"/>
            <ac:spMk id="2" creationId="{2E7735E8-ECA5-36D8-E61D-801575194C71}"/>
          </ac:spMkLst>
        </pc:spChg>
        <pc:spChg chg="mod">
          <ac:chgData name="Trish Maxwell" userId="90dd76de-24c7-442b-8764-c3c55c4962f2" providerId="ADAL" clId="{9F26E0BE-A58D-4A17-8D6A-EDC303D1D920}" dt="2023-09-11T17:43:59.989" v="4271" actId="14100"/>
          <ac:spMkLst>
            <pc:docMk/>
            <pc:sldMk cId="4141974682" sldId="264"/>
            <ac:spMk id="3" creationId="{F8882D96-C75C-8E14-5CB6-28C022A5EE4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68361983" sldId="265"/>
        </pc:sldMkLst>
        <pc:spChg chg="mod">
          <ac:chgData name="Trish Maxwell" userId="90dd76de-24c7-442b-8764-c3c55c4962f2" providerId="ADAL" clId="{9F26E0BE-A58D-4A17-8D6A-EDC303D1D920}" dt="2023-09-11T17:36:08.959" v="3242" actId="20577"/>
          <ac:spMkLst>
            <pc:docMk/>
            <pc:sldMk cId="68361983" sldId="265"/>
            <ac:spMk id="2" creationId="{7AE4BD69-2EEC-5234-42F4-15B099C2704D}"/>
          </ac:spMkLst>
        </pc:spChg>
        <pc:spChg chg="mod">
          <ac:chgData name="Trish Maxwell" userId="90dd76de-24c7-442b-8764-c3c55c4962f2" providerId="ADAL" clId="{9F26E0BE-A58D-4A17-8D6A-EDC303D1D920}" dt="2023-09-11T17:40:59.869" v="4060" actId="20577"/>
          <ac:spMkLst>
            <pc:docMk/>
            <pc:sldMk cId="68361983" sldId="265"/>
            <ac:spMk id="3" creationId="{BB3AC49A-928B-3F42-E395-70FB35873399}"/>
          </ac:spMkLst>
        </pc:spChg>
      </pc:sldChg>
      <pc:sldChg chg="addSp delSp modSp add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861901769" sldId="266"/>
        </pc:sldMkLst>
        <pc:spChg chg="mod">
          <ac:chgData name="Trish Maxwell" userId="90dd76de-24c7-442b-8764-c3c55c4962f2" providerId="ADAL" clId="{9F26E0BE-A58D-4A17-8D6A-EDC303D1D920}" dt="2023-09-11T17:48:11.779" v="4396" actId="20577"/>
          <ac:spMkLst>
            <pc:docMk/>
            <pc:sldMk cId="861901769" sldId="266"/>
            <ac:spMk id="2" creationId="{37EFC998-BBFC-C586-48EC-0EB2A31C610E}"/>
          </ac:spMkLst>
        </pc:spChg>
        <pc:spChg chg="add mod">
          <ac:chgData name="Trish Maxwell" userId="90dd76de-24c7-442b-8764-c3c55c4962f2" providerId="ADAL" clId="{9F26E0BE-A58D-4A17-8D6A-EDC303D1D920}" dt="2023-09-11T17:56:51.842" v="5108" actId="20577"/>
          <ac:spMkLst>
            <pc:docMk/>
            <pc:sldMk cId="861901769" sldId="266"/>
            <ac:spMk id="3" creationId="{A01CFD91-D318-EBF8-E771-4F02684DED6C}"/>
          </ac:spMkLst>
        </pc:spChg>
        <pc:spChg chg="del mod">
          <ac:chgData name="Trish Maxwell" userId="90dd76de-24c7-442b-8764-c3c55c4962f2" providerId="ADAL" clId="{9F26E0BE-A58D-4A17-8D6A-EDC303D1D920}" dt="2023-09-11T17:55:25.789" v="4818" actId="478"/>
          <ac:spMkLst>
            <pc:docMk/>
            <pc:sldMk cId="861901769" sldId="266"/>
            <ac:spMk id="5" creationId="{A268416D-236B-8A51-A783-F1723F709F45}"/>
          </ac:spMkLst>
        </pc:spChg>
        <pc:graphicFrameChg chg="mod modGraphic">
          <ac:chgData name="Trish Maxwell" userId="90dd76de-24c7-442b-8764-c3c55c4962f2" providerId="ADAL" clId="{9F26E0BE-A58D-4A17-8D6A-EDC303D1D920}" dt="2023-09-11T17:50:16.101" v="4492" actId="14734"/>
          <ac:graphicFrameMkLst>
            <pc:docMk/>
            <pc:sldMk cId="861901769" sldId="266"/>
            <ac:graphicFrameMk id="4" creationId="{A846186D-336F-F803-7C90-8659C807BEF8}"/>
          </ac:graphicFrameMkLst>
        </pc:graphicFrameChg>
      </pc:sldChg>
      <pc:sldChg chg="modSp add del mod">
        <pc:chgData name="Trish Maxwell" userId="90dd76de-24c7-442b-8764-c3c55c4962f2" providerId="ADAL" clId="{9F26E0BE-A58D-4A17-8D6A-EDC303D1D920}" dt="2023-09-11T17:47:57.342" v="4380" actId="2696"/>
        <pc:sldMkLst>
          <pc:docMk/>
          <pc:sldMk cId="4229903730" sldId="266"/>
        </pc:sldMkLst>
        <pc:spChg chg="mod">
          <ac:chgData name="Trish Maxwell" userId="90dd76de-24c7-442b-8764-c3c55c4962f2" providerId="ADAL" clId="{9F26E0BE-A58D-4A17-8D6A-EDC303D1D920}" dt="2023-09-11T17:46:35.723" v="4338" actId="207"/>
          <ac:spMkLst>
            <pc:docMk/>
            <pc:sldMk cId="4229903730" sldId="266"/>
            <ac:spMk id="2" creationId="{37EFC998-BBFC-C586-48EC-0EB2A31C610E}"/>
          </ac:spMkLst>
        </pc:spChg>
        <pc:graphicFrameChg chg="mod">
          <ac:chgData name="Trish Maxwell" userId="90dd76de-24c7-442b-8764-c3c55c4962f2" providerId="ADAL" clId="{9F26E0BE-A58D-4A17-8D6A-EDC303D1D920}" dt="2023-09-11T17:47:46.721" v="4379"/>
          <ac:graphicFrameMkLst>
            <pc:docMk/>
            <pc:sldMk cId="4229903730" sldId="266"/>
            <ac:graphicFrameMk id="4" creationId="{A846186D-336F-F803-7C90-8659C807BEF8}"/>
          </ac:graphicFrameMkLst>
        </pc:graphicFrameChg>
      </pc:sldChg>
      <pc:sldMasterChg chg="modSp mod addSldLayout delSldLayout modSldLayout">
        <pc:chgData name="Trish Maxwell" userId="90dd76de-24c7-442b-8764-c3c55c4962f2" providerId="ADAL" clId="{9F26E0BE-A58D-4A17-8D6A-EDC303D1D920}" dt="2023-09-14T13:53:50.187" v="5183" actId="2696"/>
        <pc:sldMasterMkLst>
          <pc:docMk/>
          <pc:sldMasterMk cId="1673308601" sldId="2147483648"/>
        </pc:sldMasterMkLst>
        <pc:picChg chg="mod">
          <ac:chgData name="Trish Maxwell" userId="90dd76de-24c7-442b-8764-c3c55c4962f2" providerId="ADAL" clId="{9F26E0BE-A58D-4A17-8D6A-EDC303D1D920}" dt="2023-09-14T13:53:35.502" v="5181" actId="1076"/>
          <ac:picMkLst>
            <pc:docMk/>
            <pc:sldMasterMk cId="1673308601" sldId="2147483648"/>
            <ac:picMk id="8" creationId="{39FA76C7-F3E3-305A-BEE8-6A9D9974F88A}"/>
          </ac:picMkLst>
        </pc:picChg>
        <pc:sldLayoutChg chg="add del mod modTransition setBg">
          <pc:chgData name="Trish Maxwell" userId="90dd76de-24c7-442b-8764-c3c55c4962f2" providerId="ADAL" clId="{9F26E0BE-A58D-4A17-8D6A-EDC303D1D920}" dt="2023-09-14T13:53:50.187" v="5183" actId="2696"/>
          <pc:sldLayoutMkLst>
            <pc:docMk/>
            <pc:sldMasterMk cId="1673308601" sldId="2147483648"/>
            <pc:sldLayoutMk cId="707418630" sldId="2147483660"/>
          </pc:sldLayoutMkLst>
        </pc:sldLayoutChg>
      </pc:sldMasterChg>
      <pc:sldMasterChg chg="addSp delSp modSp add mod addSldLayout modSldLayout">
        <pc:chgData name="Trish Maxwell" userId="90dd76de-24c7-442b-8764-c3c55c4962f2" providerId="ADAL" clId="{9F26E0BE-A58D-4A17-8D6A-EDC303D1D920}" dt="2023-09-14T13:58:28.701" v="5197" actId="14100"/>
        <pc:sldMasterMkLst>
          <pc:docMk/>
          <pc:sldMasterMk cId="1397662357" sldId="2147483661"/>
        </pc:sldMasterMkLst>
        <pc:picChg chg="del mod">
          <ac:chgData name="Trish Maxwell" userId="90dd76de-24c7-442b-8764-c3c55c4962f2" providerId="ADAL" clId="{9F26E0BE-A58D-4A17-8D6A-EDC303D1D920}" dt="2023-09-14T13:56:55.302" v="5186" actId="478"/>
          <ac:picMkLst>
            <pc:docMk/>
            <pc:sldMasterMk cId="1397662357" sldId="2147483661"/>
            <ac:picMk id="8" creationId="{39FA76C7-F3E3-305A-BEE8-6A9D9974F88A}"/>
          </ac:picMkLst>
        </pc:picChg>
        <pc:picChg chg="add mod">
          <ac:chgData name="Trish Maxwell" userId="90dd76de-24c7-442b-8764-c3c55c4962f2" providerId="ADAL" clId="{9F26E0BE-A58D-4A17-8D6A-EDC303D1D920}" dt="2023-09-14T13:58:28.701" v="5197" actId="14100"/>
          <ac:picMkLst>
            <pc:docMk/>
            <pc:sldMasterMk cId="1397662357" sldId="2147483661"/>
            <ac:picMk id="9" creationId="{D46286E1-B9CA-903C-DD8B-4F48E7470A02}"/>
          </ac:picMkLst>
        </pc:pic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941243642" sldId="214748366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202487440" sldId="2147483663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01272213" sldId="2147483664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620054585" sldId="2147483665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655690415" sldId="2147483667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46740355" sldId="2147483668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872772599" sldId="2147483669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720266444" sldId="2147483670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98813057" sldId="2147483671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061699689" sldId="214748367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042772748" sldId="2147483687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633175986" sldId="2147483688"/>
          </pc:sldLayoutMkLst>
        </pc:sldLayoutChg>
      </pc:sldMasterChg>
    </pc:docChg>
  </pc:docChgLst>
  <pc:docChgLst>
    <pc:chgData name="Trish Maxwell" userId="90dd76de-24c7-442b-8764-c3c55c4962f2" providerId="ADAL" clId="{595115F3-AA09-4EE5-8FEA-A2B926DF072D}"/>
    <pc:docChg chg="undo custSel addSld delSld modMainMaster">
      <pc:chgData name="Trish Maxwell" userId="90dd76de-24c7-442b-8764-c3c55c4962f2" providerId="ADAL" clId="{595115F3-AA09-4EE5-8FEA-A2B926DF072D}" dt="2023-07-10T03:03:00.790" v="34" actId="2696"/>
      <pc:docMkLst>
        <pc:docMk/>
      </pc:docMkLst>
      <pc:sldChg chg="new del">
        <pc:chgData name="Trish Maxwell" userId="90dd76de-24c7-442b-8764-c3c55c4962f2" providerId="ADAL" clId="{595115F3-AA09-4EE5-8FEA-A2B926DF072D}" dt="2023-07-10T03:03:00.790" v="34" actId="2696"/>
        <pc:sldMkLst>
          <pc:docMk/>
          <pc:sldMk cId="176648795" sldId="257"/>
        </pc:sldMkLst>
      </pc:sldChg>
      <pc:sldMasterChg chg="modSp mod modSldLayout">
        <pc:chgData name="Trish Maxwell" userId="90dd76de-24c7-442b-8764-c3c55c4962f2" providerId="ADAL" clId="{595115F3-AA09-4EE5-8FEA-A2B926DF072D}" dt="2023-07-10T03:02:34.616" v="32" actId="1076"/>
        <pc:sldMasterMkLst>
          <pc:docMk/>
          <pc:sldMasterMk cId="1673308601" sldId="2147483648"/>
        </pc:sldMasterMkLst>
        <pc:spChg chg="mod">
          <ac:chgData name="Trish Maxwell" userId="90dd76de-24c7-442b-8764-c3c55c4962f2" providerId="ADAL" clId="{595115F3-AA09-4EE5-8FEA-A2B926DF072D}" dt="2023-07-10T03:00:04.891" v="13" actId="1076"/>
          <ac:spMkLst>
            <pc:docMk/>
            <pc:sldMasterMk cId="1673308601" sldId="2147483648"/>
            <ac:spMk id="11" creationId="{56C892E9-4A0B-0091-DBD1-B688A7DD407E}"/>
          </ac:spMkLst>
        </pc:spChg>
        <pc:picChg chg="mod modCrop">
          <ac:chgData name="Trish Maxwell" userId="90dd76de-24c7-442b-8764-c3c55c4962f2" providerId="ADAL" clId="{595115F3-AA09-4EE5-8FEA-A2B926DF072D}" dt="2023-07-10T03:02:34.616" v="32" actId="1076"/>
          <ac:picMkLst>
            <pc:docMk/>
            <pc:sldMasterMk cId="1673308601" sldId="2147483648"/>
            <ac:picMk id="10" creationId="{87BB60D0-B838-AE49-E237-A10542848711}"/>
          </ac:picMkLst>
        </pc:picChg>
        <pc:sldLayoutChg chg="delSp modSp mod">
          <pc:chgData name="Trish Maxwell" userId="90dd76de-24c7-442b-8764-c3c55c4962f2" providerId="ADAL" clId="{595115F3-AA09-4EE5-8FEA-A2B926DF072D}" dt="2023-07-10T03:01:05.021" v="16" actId="478"/>
          <pc:sldLayoutMkLst>
            <pc:docMk/>
            <pc:sldMasterMk cId="1673308601" sldId="2147483648"/>
            <pc:sldLayoutMk cId="4224802288" sldId="2147483649"/>
          </pc:sldLayoutMkLst>
          <pc:spChg chg="mod">
            <ac:chgData name="Trish Maxwell" userId="90dd76de-24c7-442b-8764-c3c55c4962f2" providerId="ADAL" clId="{595115F3-AA09-4EE5-8FEA-A2B926DF072D}" dt="2023-07-10T02:57:23.644" v="1" actId="1076"/>
            <ac:spMkLst>
              <pc:docMk/>
              <pc:sldMasterMk cId="1673308601" sldId="2147483648"/>
              <pc:sldLayoutMk cId="4224802288" sldId="2147483649"/>
              <ac:spMk id="2" creationId="{040B3C3D-A279-01CA-2D00-B9A224B23719}"/>
            </ac:spMkLst>
          </pc:spChg>
          <pc:spChg chg="del">
            <ac:chgData name="Trish Maxwell" userId="90dd76de-24c7-442b-8764-c3c55c4962f2" providerId="ADAL" clId="{595115F3-AA09-4EE5-8FEA-A2B926DF072D}" dt="2023-07-10T03:00:52.325" v="14" actId="478"/>
            <ac:spMkLst>
              <pc:docMk/>
              <pc:sldMasterMk cId="1673308601" sldId="2147483648"/>
              <pc:sldLayoutMk cId="4224802288" sldId="2147483649"/>
              <ac:spMk id="4" creationId="{9E0C595C-6C27-0CD3-9E27-78DBEC3F8B52}"/>
            </ac:spMkLst>
          </pc:spChg>
          <pc:spChg chg="del">
            <ac:chgData name="Trish Maxwell" userId="90dd76de-24c7-442b-8764-c3c55c4962f2" providerId="ADAL" clId="{595115F3-AA09-4EE5-8FEA-A2B926DF072D}" dt="2023-07-10T03:01:01.605" v="15" actId="478"/>
            <ac:spMkLst>
              <pc:docMk/>
              <pc:sldMasterMk cId="1673308601" sldId="2147483648"/>
              <pc:sldLayoutMk cId="4224802288" sldId="2147483649"/>
              <ac:spMk id="5" creationId="{A33AEA42-BFBF-61F0-5BE7-DA0FA28F7A90}"/>
            </ac:spMkLst>
          </pc:spChg>
          <pc:spChg chg="del">
            <ac:chgData name="Trish Maxwell" userId="90dd76de-24c7-442b-8764-c3c55c4962f2" providerId="ADAL" clId="{595115F3-AA09-4EE5-8FEA-A2B926DF072D}" dt="2023-07-10T03:01:05.021" v="16" actId="478"/>
            <ac:spMkLst>
              <pc:docMk/>
              <pc:sldMasterMk cId="1673308601" sldId="2147483648"/>
              <pc:sldLayoutMk cId="4224802288" sldId="2147483649"/>
              <ac:spMk id="6" creationId="{22A3E862-530B-5A24-0905-ACF352A49050}"/>
            </ac:spMkLst>
          </pc:spChg>
        </pc:sldLayoutChg>
      </pc:sldMasterChg>
    </pc:docChg>
  </pc:docChgLst>
  <pc:docChgLst>
    <pc:chgData name="Trish Maxwell" userId="90dd76de-24c7-442b-8764-c3c55c4962f2" providerId="ADAL" clId="{96B59D5C-CBF6-46F0-8625-51A900556AB3}"/>
    <pc:docChg chg="undo custSel addSld delSld modSld sldOrd addMainMaster modMainMaster">
      <pc:chgData name="Trish Maxwell" userId="90dd76de-24c7-442b-8764-c3c55c4962f2" providerId="ADAL" clId="{96B59D5C-CBF6-46F0-8625-51A900556AB3}" dt="2023-09-27T16:58:37.317" v="8749" actId="20577"/>
      <pc:docMkLst>
        <pc:docMk/>
      </pc:docMkLst>
      <pc:sldChg chg="modSp mod">
        <pc:chgData name="Trish Maxwell" userId="90dd76de-24c7-442b-8764-c3c55c4962f2" providerId="ADAL" clId="{96B59D5C-CBF6-46F0-8625-51A900556AB3}" dt="2023-09-27T15:13:48.716" v="72" actId="14100"/>
        <pc:sldMkLst>
          <pc:docMk/>
          <pc:sldMk cId="409616309" sldId="256"/>
        </pc:sldMkLst>
        <pc:spChg chg="mod">
          <ac:chgData name="Trish Maxwell" userId="90dd76de-24c7-442b-8764-c3c55c4962f2" providerId="ADAL" clId="{96B59D5C-CBF6-46F0-8625-51A900556AB3}" dt="2023-09-27T15:13:34.589" v="45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96B59D5C-CBF6-46F0-8625-51A900556AB3}" dt="2023-09-27T15:13:48.716" v="72" actId="14100"/>
          <ac:spMkLst>
            <pc:docMk/>
            <pc:sldMk cId="409616309" sldId="256"/>
            <ac:spMk id="3" creationId="{FD5B7E29-E227-9BF1-6639-12CEB78488C7}"/>
          </ac:spMkLst>
        </pc:spChg>
      </pc:sldChg>
      <pc:sldChg chg="modSp mod ord">
        <pc:chgData name="Trish Maxwell" userId="90dd76de-24c7-442b-8764-c3c55c4962f2" providerId="ADAL" clId="{96B59D5C-CBF6-46F0-8625-51A900556AB3}" dt="2023-09-27T16:19:54.767" v="5913" actId="20577"/>
        <pc:sldMkLst>
          <pc:docMk/>
          <pc:sldMk cId="2367911902" sldId="257"/>
        </pc:sldMkLst>
        <pc:spChg chg="mod">
          <ac:chgData name="Trish Maxwell" userId="90dd76de-24c7-442b-8764-c3c55c4962f2" providerId="ADAL" clId="{96B59D5C-CBF6-46F0-8625-51A900556AB3}" dt="2023-09-27T15:15:57.069" v="317" actId="20577"/>
          <ac:spMkLst>
            <pc:docMk/>
            <pc:sldMk cId="2367911902" sldId="257"/>
            <ac:spMk id="2" creationId="{A77AFC12-D1C7-A41E-8BAC-986EA566F8EF}"/>
          </ac:spMkLst>
        </pc:spChg>
        <pc:spChg chg="mod">
          <ac:chgData name="Trish Maxwell" userId="90dd76de-24c7-442b-8764-c3c55c4962f2" providerId="ADAL" clId="{96B59D5C-CBF6-46F0-8625-51A900556AB3}" dt="2023-09-27T16:19:54.767" v="5913" actId="20577"/>
          <ac:spMkLst>
            <pc:docMk/>
            <pc:sldMk cId="2367911902" sldId="257"/>
            <ac:spMk id="3" creationId="{5D5AD5F8-400D-1E53-A3C3-E34E57C6BE2E}"/>
          </ac:spMkLst>
        </pc:spChg>
      </pc:sldChg>
      <pc:sldChg chg="delSp modSp mod">
        <pc:chgData name="Trish Maxwell" userId="90dd76de-24c7-442b-8764-c3c55c4962f2" providerId="ADAL" clId="{96B59D5C-CBF6-46F0-8625-51A900556AB3}" dt="2023-09-27T16:20:10.019" v="5935" actId="1076"/>
        <pc:sldMkLst>
          <pc:docMk/>
          <pc:sldMk cId="1976907435" sldId="258"/>
        </pc:sldMkLst>
        <pc:spChg chg="mod">
          <ac:chgData name="Trish Maxwell" userId="90dd76de-24c7-442b-8764-c3c55c4962f2" providerId="ADAL" clId="{96B59D5C-CBF6-46F0-8625-51A900556AB3}" dt="2023-09-27T16:20:10.019" v="5935" actId="1076"/>
          <ac:spMkLst>
            <pc:docMk/>
            <pc:sldMk cId="1976907435" sldId="258"/>
            <ac:spMk id="2" creationId="{20123ABC-2E4F-7C70-BA66-B78E39B95F12}"/>
          </ac:spMkLst>
        </pc:spChg>
        <pc:spChg chg="del">
          <ac:chgData name="Trish Maxwell" userId="90dd76de-24c7-442b-8764-c3c55c4962f2" providerId="ADAL" clId="{96B59D5C-CBF6-46F0-8625-51A900556AB3}" dt="2023-09-27T15:16:56.201" v="466" actId="478"/>
          <ac:spMkLst>
            <pc:docMk/>
            <pc:sldMk cId="1976907435" sldId="258"/>
            <ac:spMk id="3" creationId="{0276F6D3-390E-8A5A-BA51-90FA9A0B1B1F}"/>
          </ac:spMkLst>
        </pc:spChg>
      </pc:sldChg>
      <pc:sldChg chg="modSp new mod">
        <pc:chgData name="Trish Maxwell" userId="90dd76de-24c7-442b-8764-c3c55c4962f2" providerId="ADAL" clId="{96B59D5C-CBF6-46F0-8625-51A900556AB3}" dt="2023-09-27T15:15:38.503" v="308" actId="1076"/>
        <pc:sldMkLst>
          <pc:docMk/>
          <pc:sldMk cId="3752858233" sldId="259"/>
        </pc:sldMkLst>
        <pc:spChg chg="mod">
          <ac:chgData name="Trish Maxwell" userId="90dd76de-24c7-442b-8764-c3c55c4962f2" providerId="ADAL" clId="{96B59D5C-CBF6-46F0-8625-51A900556AB3}" dt="2023-09-27T15:15:38.503" v="308" actId="1076"/>
          <ac:spMkLst>
            <pc:docMk/>
            <pc:sldMk cId="3752858233" sldId="259"/>
            <ac:spMk id="2" creationId="{A0456C49-0FD0-FE4C-DD95-2EDF15B21D58}"/>
          </ac:spMkLst>
        </pc:spChg>
        <pc:spChg chg="mod">
          <ac:chgData name="Trish Maxwell" userId="90dd76de-24c7-442b-8764-c3c55c4962f2" providerId="ADAL" clId="{96B59D5C-CBF6-46F0-8625-51A900556AB3}" dt="2023-09-27T15:15:23.381" v="273" actId="27636"/>
          <ac:spMkLst>
            <pc:docMk/>
            <pc:sldMk cId="3752858233" sldId="259"/>
            <ac:spMk id="3" creationId="{9B18BBCA-D1C1-B5A5-21EE-38399CDDB60A}"/>
          </ac:spMkLst>
        </pc:spChg>
      </pc:sldChg>
      <pc:sldChg chg="addSp delSp modSp add del mod">
        <pc:chgData name="Trish Maxwell" userId="90dd76de-24c7-442b-8764-c3c55c4962f2" providerId="ADAL" clId="{96B59D5C-CBF6-46F0-8625-51A900556AB3}" dt="2023-09-27T15:42:23.578" v="1569" actId="47"/>
        <pc:sldMkLst>
          <pc:docMk/>
          <pc:sldMk cId="1925920720" sldId="260"/>
        </pc:sldMkLst>
        <pc:spChg chg="mod">
          <ac:chgData name="Trish Maxwell" userId="90dd76de-24c7-442b-8764-c3c55c4962f2" providerId="ADAL" clId="{96B59D5C-CBF6-46F0-8625-51A900556AB3}" dt="2023-09-27T15:17:48.764" v="533" actId="20577"/>
          <ac:spMkLst>
            <pc:docMk/>
            <pc:sldMk cId="1925920720" sldId="260"/>
            <ac:spMk id="2" creationId="{A77AFC12-D1C7-A41E-8BAC-986EA566F8EF}"/>
          </ac:spMkLst>
        </pc:spChg>
        <pc:spChg chg="del">
          <ac:chgData name="Trish Maxwell" userId="90dd76de-24c7-442b-8764-c3c55c4962f2" providerId="ADAL" clId="{96B59D5C-CBF6-46F0-8625-51A900556AB3}" dt="2023-09-27T15:31:03.287" v="894" actId="478"/>
          <ac:spMkLst>
            <pc:docMk/>
            <pc:sldMk cId="1925920720" sldId="260"/>
            <ac:spMk id="3" creationId="{5D5AD5F8-400D-1E53-A3C3-E34E57C6BE2E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4" creationId="{C54ACB2E-CD9A-9DA8-9ACA-5A972886003C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5" creationId="{7CB69FE8-9D84-7E62-2A70-09CEF43682D6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6" creationId="{4B7FE335-3CBB-B9BA-3651-CA4A2CF4B983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7" creationId="{06DAD704-E8DD-C59F-A10E-87ECFE6A676C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8" creationId="{07484A39-A4FD-4001-6F5B-C491835B22EF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9" creationId="{85392F5F-C2F0-14A1-2602-CF9B9E5061C2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10" creationId="{EA93C98E-171C-3395-67C9-519255CB8059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11" creationId="{710E9AED-580E-8339-D18E-FEC5D9DC5DBB}"/>
          </ac:spMkLst>
        </pc:spChg>
        <pc:spChg chg="mod">
          <ac:chgData name="Trish Maxwell" userId="90dd76de-24c7-442b-8764-c3c55c4962f2" providerId="ADAL" clId="{96B59D5C-CBF6-46F0-8625-51A900556AB3}" dt="2023-09-27T15:31:04.380" v="895"/>
          <ac:spMkLst>
            <pc:docMk/>
            <pc:sldMk cId="1925920720" sldId="260"/>
            <ac:spMk id="13" creationId="{2AC2CCF3-8C4C-8D3B-E026-10670103EACA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17" creationId="{7D8057E4-60E1-9B4C-49E8-D7483C191BAB}"/>
          </ac:spMkLst>
        </pc:spChg>
        <pc:spChg chg="mod">
          <ac:chgData name="Trish Maxwell" userId="90dd76de-24c7-442b-8764-c3c55c4962f2" providerId="ADAL" clId="{96B59D5C-CBF6-46F0-8625-51A900556AB3}" dt="2023-09-27T15:31:04.380" v="895"/>
          <ac:spMkLst>
            <pc:docMk/>
            <pc:sldMk cId="1925920720" sldId="260"/>
            <ac:spMk id="19" creationId="{A0E66E9A-593E-8C18-AE47-4A5EB2B9570B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23" creationId="{F1BF3225-BEAB-A9AC-55A8-14152CB9D142}"/>
          </ac:spMkLst>
        </pc:spChg>
        <pc:spChg chg="mod">
          <ac:chgData name="Trish Maxwell" userId="90dd76de-24c7-442b-8764-c3c55c4962f2" providerId="ADAL" clId="{96B59D5C-CBF6-46F0-8625-51A900556AB3}" dt="2023-09-27T15:31:04.380" v="895"/>
          <ac:spMkLst>
            <pc:docMk/>
            <pc:sldMk cId="1925920720" sldId="260"/>
            <ac:spMk id="25" creationId="{4AD9B3B5-EC18-9F79-AEE1-769B65E41EC2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29" creationId="{302EB995-521B-9DDF-D486-26AB3C462198}"/>
          </ac:spMkLst>
        </pc:spChg>
        <pc:spChg chg="mod">
          <ac:chgData name="Trish Maxwell" userId="90dd76de-24c7-442b-8764-c3c55c4962f2" providerId="ADAL" clId="{96B59D5C-CBF6-46F0-8625-51A900556AB3}" dt="2023-09-27T15:31:04.380" v="895"/>
          <ac:spMkLst>
            <pc:docMk/>
            <pc:sldMk cId="1925920720" sldId="260"/>
            <ac:spMk id="31" creationId="{6481F0CE-D7F8-62D5-D983-EBF7F10261FF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35" creationId="{9C5BB5D2-5D75-347F-3577-6D7B2F851045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36" creationId="{72A32BC8-065B-5F25-79B8-6176AD3D8733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37" creationId="{BBDD4063-15E2-6E35-0318-516169C14077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38" creationId="{65F4EE7E-365F-7663-BEB7-CE4B44E937C9}"/>
          </ac:spMkLst>
        </pc:spChg>
        <pc:spChg chg="add del mod">
          <ac:chgData name="Trish Maxwell" userId="90dd76de-24c7-442b-8764-c3c55c4962f2" providerId="ADAL" clId="{96B59D5C-CBF6-46F0-8625-51A900556AB3}" dt="2023-09-27T15:31:21.895" v="898"/>
          <ac:spMkLst>
            <pc:docMk/>
            <pc:sldMk cId="1925920720" sldId="260"/>
            <ac:spMk id="39" creationId="{C563FF40-88A0-98C3-1EE0-9692D8EBC1E0}"/>
          </ac:spMkLst>
        </pc:spChg>
        <pc:grpChg chg="add del mod">
          <ac:chgData name="Trish Maxwell" userId="90dd76de-24c7-442b-8764-c3c55c4962f2" providerId="ADAL" clId="{96B59D5C-CBF6-46F0-8625-51A900556AB3}" dt="2023-09-27T15:31:21.895" v="898"/>
          <ac:grpSpMkLst>
            <pc:docMk/>
            <pc:sldMk cId="1925920720" sldId="260"/>
            <ac:grpSpMk id="12" creationId="{25C6A881-1A5C-FF62-0566-E8C20BAD5C5D}"/>
          </ac:grpSpMkLst>
        </pc:grpChg>
        <pc:grpChg chg="add del mod">
          <ac:chgData name="Trish Maxwell" userId="90dd76de-24c7-442b-8764-c3c55c4962f2" providerId="ADAL" clId="{96B59D5C-CBF6-46F0-8625-51A900556AB3}" dt="2023-09-27T15:31:21.895" v="898"/>
          <ac:grpSpMkLst>
            <pc:docMk/>
            <pc:sldMk cId="1925920720" sldId="260"/>
            <ac:grpSpMk id="18" creationId="{726689CD-12A5-3AF7-D013-9F2948607B43}"/>
          </ac:grpSpMkLst>
        </pc:grpChg>
        <pc:grpChg chg="add del mod">
          <ac:chgData name="Trish Maxwell" userId="90dd76de-24c7-442b-8764-c3c55c4962f2" providerId="ADAL" clId="{96B59D5C-CBF6-46F0-8625-51A900556AB3}" dt="2023-09-27T15:31:21.895" v="898"/>
          <ac:grpSpMkLst>
            <pc:docMk/>
            <pc:sldMk cId="1925920720" sldId="260"/>
            <ac:grpSpMk id="24" creationId="{436A5705-D042-4AF7-679B-11CD9A1C645E}"/>
          </ac:grpSpMkLst>
        </pc:grpChg>
        <pc:grpChg chg="add del mod">
          <ac:chgData name="Trish Maxwell" userId="90dd76de-24c7-442b-8764-c3c55c4962f2" providerId="ADAL" clId="{96B59D5C-CBF6-46F0-8625-51A900556AB3}" dt="2023-09-27T15:31:21.895" v="898"/>
          <ac:grpSpMkLst>
            <pc:docMk/>
            <pc:sldMk cId="1925920720" sldId="260"/>
            <ac:grpSpMk id="30" creationId="{9B56523C-3081-B8BE-D430-CA8AB51F011B}"/>
          </ac:grpSpMkLst>
        </pc:grp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14" creationId="{790064E1-0E9C-6470-9B3F-6023E4417856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15" creationId="{10677B31-7E79-021A-5EC5-BE4EE4A34953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16" creationId="{CD26DE31-5C28-3293-6780-8034ABFB6FAC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0" creationId="{003CE455-CEE5-7BEB-D0BE-FA2BFFF66CD1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1" creationId="{82CD1EDB-B304-D54F-818C-435ACAE0985E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2" creationId="{40EBDF47-9CFE-02EC-EA07-0D6540C9FE82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6" creationId="{07C628C9-875A-83EE-04E2-6708E217D36F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7" creationId="{9DF40D61-2E86-21C4-8E17-C8CFB33554D4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28" creationId="{198B6740-C782-8334-E32F-C6317FA859B2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32" creationId="{9A9253BA-0825-8D1C-4A99-34259DB8CBB5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33" creationId="{D92C00C0-84BE-750B-A866-882295FE2DD3}"/>
          </ac:picMkLst>
        </pc:picChg>
        <pc:picChg chg="mod">
          <ac:chgData name="Trish Maxwell" userId="90dd76de-24c7-442b-8764-c3c55c4962f2" providerId="ADAL" clId="{96B59D5C-CBF6-46F0-8625-51A900556AB3}" dt="2023-09-27T15:31:04.380" v="895"/>
          <ac:picMkLst>
            <pc:docMk/>
            <pc:sldMk cId="1925920720" sldId="260"/>
            <ac:picMk id="34" creationId="{9FFA8F6E-6F27-C9B1-C375-950E0C976BFD}"/>
          </ac:picMkLst>
        </pc:picChg>
      </pc:sldChg>
      <pc:sldChg chg="modSp add mod">
        <pc:chgData name="Trish Maxwell" userId="90dd76de-24c7-442b-8764-c3c55c4962f2" providerId="ADAL" clId="{96B59D5C-CBF6-46F0-8625-51A900556AB3}" dt="2023-09-27T15:18:20.663" v="587" actId="1076"/>
        <pc:sldMkLst>
          <pc:docMk/>
          <pc:sldMk cId="3385607493" sldId="261"/>
        </pc:sldMkLst>
        <pc:spChg chg="mod">
          <ac:chgData name="Trish Maxwell" userId="90dd76de-24c7-442b-8764-c3c55c4962f2" providerId="ADAL" clId="{96B59D5C-CBF6-46F0-8625-51A900556AB3}" dt="2023-09-27T15:18:20.663" v="587" actId="1076"/>
          <ac:spMkLst>
            <pc:docMk/>
            <pc:sldMk cId="3385607493" sldId="261"/>
            <ac:spMk id="2" creationId="{20123ABC-2E4F-7C70-BA66-B78E39B95F12}"/>
          </ac:spMkLst>
        </pc:spChg>
      </pc:sldChg>
      <pc:sldChg chg="addSp delSp modSp add mod replId">
        <pc:chgData name="Trish Maxwell" userId="90dd76de-24c7-442b-8764-c3c55c4962f2" providerId="ADAL" clId="{96B59D5C-CBF6-46F0-8625-51A900556AB3}" dt="2023-09-27T15:47:45.124" v="2034" actId="1076"/>
        <pc:sldMkLst>
          <pc:docMk/>
          <pc:sldMk cId="2261579476" sldId="262"/>
        </pc:sldMkLst>
        <pc:spChg chg="mod">
          <ac:chgData name="Trish Maxwell" userId="90dd76de-24c7-442b-8764-c3c55c4962f2" providerId="ADAL" clId="{96B59D5C-CBF6-46F0-8625-51A900556AB3}" dt="2023-09-27T15:18:28.764" v="596" actId="20577"/>
          <ac:spMkLst>
            <pc:docMk/>
            <pc:sldMk cId="2261579476" sldId="262"/>
            <ac:spMk id="2" creationId="{A77AFC12-D1C7-A41E-8BAC-986EA566F8EF}"/>
          </ac:spMkLst>
        </pc:spChg>
        <pc:spChg chg="del">
          <ac:chgData name="Trish Maxwell" userId="90dd76de-24c7-442b-8764-c3c55c4962f2" providerId="ADAL" clId="{96B59D5C-CBF6-46F0-8625-51A900556AB3}" dt="2023-09-27T15:20:28.616" v="756" actId="3680"/>
          <ac:spMkLst>
            <pc:docMk/>
            <pc:sldMk cId="2261579476" sldId="262"/>
            <ac:spMk id="3" creationId="{5D5AD5F8-400D-1E53-A3C3-E34E57C6BE2E}"/>
          </ac:spMkLst>
        </pc:spChg>
        <pc:spChg chg="add del">
          <ac:chgData name="Trish Maxwell" userId="90dd76de-24c7-442b-8764-c3c55c4962f2" providerId="ADAL" clId="{96B59D5C-CBF6-46F0-8625-51A900556AB3}" dt="2023-09-27T15:43:32.401" v="1678" actId="22"/>
          <ac:spMkLst>
            <pc:docMk/>
            <pc:sldMk cId="2261579476" sldId="262"/>
            <ac:spMk id="6" creationId="{D7D4B6B4-1B8A-030E-4C8C-00D83AD77662}"/>
          </ac:spMkLst>
        </pc:spChg>
        <pc:graphicFrameChg chg="add mod ord modGraphic">
          <ac:chgData name="Trish Maxwell" userId="90dd76de-24c7-442b-8764-c3c55c4962f2" providerId="ADAL" clId="{96B59D5C-CBF6-46F0-8625-51A900556AB3}" dt="2023-09-27T15:47:38.943" v="2033" actId="2165"/>
          <ac:graphicFrameMkLst>
            <pc:docMk/>
            <pc:sldMk cId="2261579476" sldId="262"/>
            <ac:graphicFrameMk id="4" creationId="{7969F5D7-3685-AD8F-5F15-1FB8CDC1A345}"/>
          </ac:graphicFrameMkLst>
        </pc:graphicFrameChg>
        <pc:graphicFrameChg chg="add del mod">
          <ac:chgData name="Trish Maxwell" userId="90dd76de-24c7-442b-8764-c3c55c4962f2" providerId="ADAL" clId="{96B59D5C-CBF6-46F0-8625-51A900556AB3}" dt="2023-09-27T15:43:54.492" v="1682"/>
          <ac:graphicFrameMkLst>
            <pc:docMk/>
            <pc:sldMk cId="2261579476" sldId="262"/>
            <ac:graphicFrameMk id="7" creationId="{AAEF1D03-829A-05C9-1720-A9DF4C7FAD76}"/>
          </ac:graphicFrameMkLst>
        </pc:graphicFrameChg>
        <pc:graphicFrameChg chg="add mod modGraphic">
          <ac:chgData name="Trish Maxwell" userId="90dd76de-24c7-442b-8764-c3c55c4962f2" providerId="ADAL" clId="{96B59D5C-CBF6-46F0-8625-51A900556AB3}" dt="2023-09-27T15:47:45.124" v="2034" actId="1076"/>
          <ac:graphicFrameMkLst>
            <pc:docMk/>
            <pc:sldMk cId="2261579476" sldId="262"/>
            <ac:graphicFrameMk id="8" creationId="{7D5B1425-67D1-0649-87CD-39724E90F7A7}"/>
          </ac:graphicFrameMkLst>
        </pc:graphicFrameChg>
      </pc:sldChg>
      <pc:sldChg chg="modSp add mod">
        <pc:chgData name="Trish Maxwell" userId="90dd76de-24c7-442b-8764-c3c55c4962f2" providerId="ADAL" clId="{96B59D5C-CBF6-46F0-8625-51A900556AB3}" dt="2023-09-27T15:19:52.364" v="755" actId="1076"/>
        <pc:sldMkLst>
          <pc:docMk/>
          <pc:sldMk cId="486402213" sldId="263"/>
        </pc:sldMkLst>
        <pc:spChg chg="mod">
          <ac:chgData name="Trish Maxwell" userId="90dd76de-24c7-442b-8764-c3c55c4962f2" providerId="ADAL" clId="{96B59D5C-CBF6-46F0-8625-51A900556AB3}" dt="2023-09-27T15:19:52.364" v="755" actId="1076"/>
          <ac:spMkLst>
            <pc:docMk/>
            <pc:sldMk cId="486402213" sldId="263"/>
            <ac:spMk id="2" creationId="{20123ABC-2E4F-7C70-BA66-B78E39B95F12}"/>
          </ac:spMkLst>
        </pc:spChg>
      </pc:sldChg>
      <pc:sldChg chg="modSp add mod replId">
        <pc:chgData name="Trish Maxwell" userId="90dd76de-24c7-442b-8764-c3c55c4962f2" providerId="ADAL" clId="{96B59D5C-CBF6-46F0-8625-51A900556AB3}" dt="2023-09-27T16:58:37.317" v="8749" actId="20577"/>
        <pc:sldMkLst>
          <pc:docMk/>
          <pc:sldMk cId="606609523" sldId="264"/>
        </pc:sldMkLst>
        <pc:spChg chg="mod">
          <ac:chgData name="Trish Maxwell" userId="90dd76de-24c7-442b-8764-c3c55c4962f2" providerId="ADAL" clId="{96B59D5C-CBF6-46F0-8625-51A900556AB3}" dt="2023-09-27T16:16:21.312" v="5651" actId="20577"/>
          <ac:spMkLst>
            <pc:docMk/>
            <pc:sldMk cId="606609523" sldId="264"/>
            <ac:spMk id="2" creationId="{A77AFC12-D1C7-A41E-8BAC-986EA566F8EF}"/>
          </ac:spMkLst>
        </pc:spChg>
        <pc:spChg chg="mod">
          <ac:chgData name="Trish Maxwell" userId="90dd76de-24c7-442b-8764-c3c55c4962f2" providerId="ADAL" clId="{96B59D5C-CBF6-46F0-8625-51A900556AB3}" dt="2023-09-27T16:58:37.317" v="8749" actId="20577"/>
          <ac:spMkLst>
            <pc:docMk/>
            <pc:sldMk cId="606609523" sldId="264"/>
            <ac:spMk id="3" creationId="{5D5AD5F8-400D-1E53-A3C3-E34E57C6BE2E}"/>
          </ac:spMkLst>
        </pc:spChg>
      </pc:sldChg>
      <pc:sldChg chg="modSp new mod">
        <pc:chgData name="Trish Maxwell" userId="90dd76de-24c7-442b-8764-c3c55c4962f2" providerId="ADAL" clId="{96B59D5C-CBF6-46F0-8625-51A900556AB3}" dt="2023-09-27T16:56:53.725" v="8740" actId="20577"/>
        <pc:sldMkLst>
          <pc:docMk/>
          <pc:sldMk cId="2237098926" sldId="265"/>
        </pc:sldMkLst>
        <pc:spChg chg="mod">
          <ac:chgData name="Trish Maxwell" userId="90dd76de-24c7-442b-8764-c3c55c4962f2" providerId="ADAL" clId="{96B59D5C-CBF6-46F0-8625-51A900556AB3}" dt="2023-09-27T15:17:56.885" v="551" actId="20577"/>
          <ac:spMkLst>
            <pc:docMk/>
            <pc:sldMk cId="2237098926" sldId="265"/>
            <ac:spMk id="2" creationId="{B803D74E-6FA3-0CC6-6281-0203787541E8}"/>
          </ac:spMkLst>
        </pc:spChg>
        <pc:spChg chg="mod">
          <ac:chgData name="Trish Maxwell" userId="90dd76de-24c7-442b-8764-c3c55c4962f2" providerId="ADAL" clId="{96B59D5C-CBF6-46F0-8625-51A900556AB3}" dt="2023-09-27T16:56:53.725" v="8740" actId="20577"/>
          <ac:spMkLst>
            <pc:docMk/>
            <pc:sldMk cId="2237098926" sldId="265"/>
            <ac:spMk id="3" creationId="{DCEB0A41-EDB6-2948-9991-7E49C136490E}"/>
          </ac:spMkLst>
        </pc:spChg>
      </pc:sldChg>
      <pc:sldChg chg="addSp delSp modSp add mod">
        <pc:chgData name="Trish Maxwell" userId="90dd76de-24c7-442b-8764-c3c55c4962f2" providerId="ADAL" clId="{96B59D5C-CBF6-46F0-8625-51A900556AB3}" dt="2023-09-27T16:01:47.783" v="3113" actId="1076"/>
        <pc:sldMkLst>
          <pc:docMk/>
          <pc:sldMk cId="197745768" sldId="266"/>
        </pc:sldMkLst>
        <pc:spChg chg="mod">
          <ac:chgData name="Trish Maxwell" userId="90dd76de-24c7-442b-8764-c3c55c4962f2" providerId="ADAL" clId="{96B59D5C-CBF6-46F0-8625-51A900556AB3}" dt="2023-09-27T16:01:47.783" v="3113" actId="1076"/>
          <ac:spMkLst>
            <pc:docMk/>
            <pc:sldMk cId="197745768" sldId="266"/>
            <ac:spMk id="2" creationId="{A77AFC12-D1C7-A41E-8BAC-986EA566F8EF}"/>
          </ac:spMkLst>
        </pc:spChg>
        <pc:spChg chg="del">
          <ac:chgData name="Trish Maxwell" userId="90dd76de-24c7-442b-8764-c3c55c4962f2" providerId="ADAL" clId="{96B59D5C-CBF6-46F0-8625-51A900556AB3}" dt="2023-09-27T15:37:50" v="1049" actId="478"/>
          <ac:spMkLst>
            <pc:docMk/>
            <pc:sldMk cId="197745768" sldId="266"/>
            <ac:spMk id="3" creationId="{5D5AD5F8-400D-1E53-A3C3-E34E57C6BE2E}"/>
          </ac:spMkLst>
        </pc:spChg>
        <pc:graphicFrameChg chg="add mod modGraphic">
          <ac:chgData name="Trish Maxwell" userId="90dd76de-24c7-442b-8764-c3c55c4962f2" providerId="ADAL" clId="{96B59D5C-CBF6-46F0-8625-51A900556AB3}" dt="2023-09-27T16:01:42.522" v="3112" actId="1076"/>
          <ac:graphicFrameMkLst>
            <pc:docMk/>
            <pc:sldMk cId="197745768" sldId="266"/>
            <ac:graphicFrameMk id="4" creationId="{8AA393DA-EC0A-1577-9B41-E890DC35DD4F}"/>
          </ac:graphicFrameMkLst>
        </pc:graphicFrameChg>
      </pc:sldChg>
      <pc:sldChg chg="addSp delSp modSp add mod">
        <pc:chgData name="Trish Maxwell" userId="90dd76de-24c7-442b-8764-c3c55c4962f2" providerId="ADAL" clId="{96B59D5C-CBF6-46F0-8625-51A900556AB3}" dt="2023-09-27T16:00:05.955" v="2959" actId="20577"/>
        <pc:sldMkLst>
          <pc:docMk/>
          <pc:sldMk cId="2858060207" sldId="267"/>
        </pc:sldMkLst>
        <pc:spChg chg="mod">
          <ac:chgData name="Trish Maxwell" userId="90dd76de-24c7-442b-8764-c3c55c4962f2" providerId="ADAL" clId="{96B59D5C-CBF6-46F0-8625-51A900556AB3}" dt="2023-09-27T15:18:49.868" v="652" actId="20577"/>
          <ac:spMkLst>
            <pc:docMk/>
            <pc:sldMk cId="2858060207" sldId="267"/>
            <ac:spMk id="2" creationId="{A77AFC12-D1C7-A41E-8BAC-986EA566F8EF}"/>
          </ac:spMkLst>
        </pc:spChg>
        <pc:spChg chg="del">
          <ac:chgData name="Trish Maxwell" userId="90dd76de-24c7-442b-8764-c3c55c4962f2" providerId="ADAL" clId="{96B59D5C-CBF6-46F0-8625-51A900556AB3}" dt="2023-09-27T15:54:12.312" v="2887" actId="3680"/>
          <ac:spMkLst>
            <pc:docMk/>
            <pc:sldMk cId="2858060207" sldId="267"/>
            <ac:spMk id="3" creationId="{5D5AD5F8-400D-1E53-A3C3-E34E57C6BE2E}"/>
          </ac:spMkLst>
        </pc:spChg>
        <pc:graphicFrameChg chg="add mod ord modGraphic">
          <ac:chgData name="Trish Maxwell" userId="90dd76de-24c7-442b-8764-c3c55c4962f2" providerId="ADAL" clId="{96B59D5C-CBF6-46F0-8625-51A900556AB3}" dt="2023-09-27T16:00:05.955" v="2959" actId="20577"/>
          <ac:graphicFrameMkLst>
            <pc:docMk/>
            <pc:sldMk cId="2858060207" sldId="267"/>
            <ac:graphicFrameMk id="4" creationId="{5A9F6C96-8495-28FD-B368-E1EBCDFAC372}"/>
          </ac:graphicFrameMkLst>
        </pc:graphicFrameChg>
      </pc:sldChg>
      <pc:sldChg chg="modSp add mod">
        <pc:chgData name="Trish Maxwell" userId="90dd76de-24c7-442b-8764-c3c55c4962f2" providerId="ADAL" clId="{96B59D5C-CBF6-46F0-8625-51A900556AB3}" dt="2023-09-27T16:23:40.024" v="6356" actId="20577"/>
        <pc:sldMkLst>
          <pc:docMk/>
          <pc:sldMk cId="2596427777" sldId="268"/>
        </pc:sldMkLst>
        <pc:spChg chg="mod">
          <ac:chgData name="Trish Maxwell" userId="90dd76de-24c7-442b-8764-c3c55c4962f2" providerId="ADAL" clId="{96B59D5C-CBF6-46F0-8625-51A900556AB3}" dt="2023-09-27T16:23:28.813" v="6328" actId="6549"/>
          <ac:spMkLst>
            <pc:docMk/>
            <pc:sldMk cId="2596427777" sldId="268"/>
            <ac:spMk id="2" creationId="{A77AFC12-D1C7-A41E-8BAC-986EA566F8EF}"/>
          </ac:spMkLst>
        </pc:spChg>
        <pc:spChg chg="mod">
          <ac:chgData name="Trish Maxwell" userId="90dd76de-24c7-442b-8764-c3c55c4962f2" providerId="ADAL" clId="{96B59D5C-CBF6-46F0-8625-51A900556AB3}" dt="2023-09-27T16:23:40.024" v="6356" actId="20577"/>
          <ac:spMkLst>
            <pc:docMk/>
            <pc:sldMk cId="2596427777" sldId="268"/>
            <ac:spMk id="3" creationId="{5D5AD5F8-400D-1E53-A3C3-E34E57C6BE2E}"/>
          </ac:spMkLst>
        </pc:spChg>
      </pc:sldChg>
      <pc:sldChg chg="modSp add mod">
        <pc:chgData name="Trish Maxwell" userId="90dd76de-24c7-442b-8764-c3c55c4962f2" providerId="ADAL" clId="{96B59D5C-CBF6-46F0-8625-51A900556AB3}" dt="2023-09-27T16:33:39.466" v="7261" actId="27636"/>
        <pc:sldMkLst>
          <pc:docMk/>
          <pc:sldMk cId="3887585388" sldId="269"/>
        </pc:sldMkLst>
        <pc:spChg chg="mod">
          <ac:chgData name="Trish Maxwell" userId="90dd76de-24c7-442b-8764-c3c55c4962f2" providerId="ADAL" clId="{96B59D5C-CBF6-46F0-8625-51A900556AB3}" dt="2023-09-27T15:19:26.277" v="741" actId="20577"/>
          <ac:spMkLst>
            <pc:docMk/>
            <pc:sldMk cId="3887585388" sldId="269"/>
            <ac:spMk id="2" creationId="{A77AFC12-D1C7-A41E-8BAC-986EA566F8EF}"/>
          </ac:spMkLst>
        </pc:spChg>
        <pc:spChg chg="mod">
          <ac:chgData name="Trish Maxwell" userId="90dd76de-24c7-442b-8764-c3c55c4962f2" providerId="ADAL" clId="{96B59D5C-CBF6-46F0-8625-51A900556AB3}" dt="2023-09-27T16:33:39.466" v="7261" actId="27636"/>
          <ac:spMkLst>
            <pc:docMk/>
            <pc:sldMk cId="3887585388" sldId="269"/>
            <ac:spMk id="3" creationId="{5D5AD5F8-400D-1E53-A3C3-E34E57C6BE2E}"/>
          </ac:spMkLst>
        </pc:spChg>
      </pc:sldChg>
      <pc:sldChg chg="addSp delSp modSp add del mod chgLayout">
        <pc:chgData name="Trish Maxwell" userId="90dd76de-24c7-442b-8764-c3c55c4962f2" providerId="ADAL" clId="{96B59D5C-CBF6-46F0-8625-51A900556AB3}" dt="2023-09-27T15:32:20.226" v="902"/>
        <pc:sldMkLst>
          <pc:docMk/>
          <pc:sldMk cId="0" sldId="270"/>
        </pc:sldMkLst>
        <pc:spChg chg="mod ord">
          <ac:chgData name="Trish Maxwell" userId="90dd76de-24c7-442b-8764-c3c55c4962f2" providerId="ADAL" clId="{96B59D5C-CBF6-46F0-8625-51A900556AB3}" dt="2023-09-27T15:32:19.838" v="901" actId="6264"/>
          <ac:spMkLst>
            <pc:docMk/>
            <pc:sldMk cId="0" sldId="270"/>
            <ac:spMk id="35" creationId="{00000000-0000-0000-0000-000000000000}"/>
          </ac:spMkLst>
        </pc:spChg>
        <pc:spChg chg="add del mod">
          <ac:chgData name="Trish Maxwell" userId="90dd76de-24c7-442b-8764-c3c55c4962f2" providerId="ADAL" clId="{96B59D5C-CBF6-46F0-8625-51A900556AB3}" dt="2023-09-27T15:32:19.838" v="901" actId="6264"/>
          <ac:spMkLst>
            <pc:docMk/>
            <pc:sldMk cId="0" sldId="270"/>
            <ac:spMk id="39" creationId="{B544CA65-4062-9669-5B8E-2A051179957C}"/>
          </ac:spMkLst>
        </pc:spChg>
        <pc:spChg chg="add del mod ord">
          <ac:chgData name="Trish Maxwell" userId="90dd76de-24c7-442b-8764-c3c55c4962f2" providerId="ADAL" clId="{96B59D5C-CBF6-46F0-8625-51A900556AB3}" dt="2023-09-27T15:32:19.838" v="901" actId="6264"/>
          <ac:spMkLst>
            <pc:docMk/>
            <pc:sldMk cId="0" sldId="270"/>
            <ac:spMk id="40" creationId="{6078EFD8-51CF-D0C8-BD74-C6B5D4504920}"/>
          </ac:spMkLst>
        </pc:spChg>
      </pc:sldChg>
      <pc:sldChg chg="new del">
        <pc:chgData name="Trish Maxwell" userId="90dd76de-24c7-442b-8764-c3c55c4962f2" providerId="ADAL" clId="{96B59D5C-CBF6-46F0-8625-51A900556AB3}" dt="2023-09-27T15:42:15.274" v="1568" actId="47"/>
        <pc:sldMkLst>
          <pc:docMk/>
          <pc:sldMk cId="1508687481" sldId="270"/>
        </pc:sldMkLst>
      </pc:sldChg>
      <pc:sldChg chg="modSp add mod">
        <pc:chgData name="Trish Maxwell" userId="90dd76de-24c7-442b-8764-c3c55c4962f2" providerId="ADAL" clId="{96B59D5C-CBF6-46F0-8625-51A900556AB3}" dt="2023-09-27T16:56:40.125" v="8733" actId="14100"/>
        <pc:sldMkLst>
          <pc:docMk/>
          <pc:sldMk cId="3171216418" sldId="271"/>
        </pc:sldMkLst>
        <pc:spChg chg="mod">
          <ac:chgData name="Trish Maxwell" userId="90dd76de-24c7-442b-8764-c3c55c4962f2" providerId="ADAL" clId="{96B59D5C-CBF6-46F0-8625-51A900556AB3}" dt="2023-09-27T16:56:10.604" v="8716" actId="1076"/>
          <ac:spMkLst>
            <pc:docMk/>
            <pc:sldMk cId="3171216418" sldId="271"/>
            <ac:spMk id="2" creationId="{00000000-0000-0000-0000-000000000000}"/>
          </ac:spMkLst>
        </pc:spChg>
        <pc:spChg chg="mod">
          <ac:chgData name="Trish Maxwell" userId="90dd76de-24c7-442b-8764-c3c55c4962f2" providerId="ADAL" clId="{96B59D5C-CBF6-46F0-8625-51A900556AB3}" dt="2023-09-27T16:56:14.709" v="8718" actId="14100"/>
          <ac:spMkLst>
            <pc:docMk/>
            <pc:sldMk cId="3171216418" sldId="271"/>
            <ac:spMk id="4" creationId="{00000000-0000-0000-0000-000000000000}"/>
          </ac:spMkLst>
        </pc:spChg>
        <pc:spChg chg="mod">
          <ac:chgData name="Trish Maxwell" userId="90dd76de-24c7-442b-8764-c3c55c4962f2" providerId="ADAL" clId="{96B59D5C-CBF6-46F0-8625-51A900556AB3}" dt="2023-09-27T16:56:32.490" v="8726" actId="1076"/>
          <ac:spMkLst>
            <pc:docMk/>
            <pc:sldMk cId="3171216418" sldId="271"/>
            <ac:spMk id="6" creationId="{00000000-0000-0000-0000-000000000000}"/>
          </ac:spMkLst>
        </pc:spChg>
        <pc:spChg chg="mod">
          <ac:chgData name="Trish Maxwell" userId="90dd76de-24c7-442b-8764-c3c55c4962f2" providerId="ADAL" clId="{96B59D5C-CBF6-46F0-8625-51A900556AB3}" dt="2023-09-27T16:56:40.125" v="8733" actId="14100"/>
          <ac:spMkLst>
            <pc:docMk/>
            <pc:sldMk cId="3171216418" sldId="271"/>
            <ac:spMk id="8" creationId="{00000000-0000-0000-0000-000000000000}"/>
          </ac:spMkLst>
        </pc:spChg>
        <pc:spChg chg="mod">
          <ac:chgData name="Trish Maxwell" userId="90dd76de-24c7-442b-8764-c3c55c4962f2" providerId="ADAL" clId="{96B59D5C-CBF6-46F0-8625-51A900556AB3}" dt="2023-09-27T16:55:27.654" v="8700" actId="1076"/>
          <ac:spMkLst>
            <pc:docMk/>
            <pc:sldMk cId="3171216418" sldId="271"/>
            <ac:spMk id="35" creationId="{00000000-0000-0000-0000-000000000000}"/>
          </ac:spMkLst>
        </pc:spChg>
      </pc:sldChg>
      <pc:sldChg chg="add">
        <pc:chgData name="Trish Maxwell" userId="90dd76de-24c7-442b-8764-c3c55c4962f2" providerId="ADAL" clId="{96B59D5C-CBF6-46F0-8625-51A900556AB3}" dt="2023-09-27T15:33:48.850" v="907"/>
        <pc:sldMkLst>
          <pc:docMk/>
          <pc:sldMk cId="254911896" sldId="272"/>
        </pc:sldMkLst>
      </pc:sldChg>
      <pc:sldChg chg="modSp new mod ord">
        <pc:chgData name="Trish Maxwell" userId="90dd76de-24c7-442b-8764-c3c55c4962f2" providerId="ADAL" clId="{96B59D5C-CBF6-46F0-8625-51A900556AB3}" dt="2023-09-27T16:52:46.006" v="8646" actId="114"/>
        <pc:sldMkLst>
          <pc:docMk/>
          <pc:sldMk cId="1895222420" sldId="273"/>
        </pc:sldMkLst>
        <pc:spChg chg="mod">
          <ac:chgData name="Trish Maxwell" userId="90dd76de-24c7-442b-8764-c3c55c4962f2" providerId="ADAL" clId="{96B59D5C-CBF6-46F0-8625-51A900556AB3}" dt="2023-09-27T16:08:20.153" v="4370" actId="20577"/>
          <ac:spMkLst>
            <pc:docMk/>
            <pc:sldMk cId="1895222420" sldId="273"/>
            <ac:spMk id="2" creationId="{823034A0-3BAF-C617-588E-AA3FF59C6E5A}"/>
          </ac:spMkLst>
        </pc:spChg>
        <pc:spChg chg="mod">
          <ac:chgData name="Trish Maxwell" userId="90dd76de-24c7-442b-8764-c3c55c4962f2" providerId="ADAL" clId="{96B59D5C-CBF6-46F0-8625-51A900556AB3}" dt="2023-09-27T16:52:46.006" v="8646" actId="114"/>
          <ac:spMkLst>
            <pc:docMk/>
            <pc:sldMk cId="1895222420" sldId="273"/>
            <ac:spMk id="3" creationId="{2F59BC99-B818-22DB-91FD-10B84E9F9A15}"/>
          </ac:spMkLst>
        </pc:spChg>
      </pc:sldChg>
      <pc:sldChg chg="modSp add mod ord">
        <pc:chgData name="Trish Maxwell" userId="90dd76de-24c7-442b-8764-c3c55c4962f2" providerId="ADAL" clId="{96B59D5C-CBF6-46F0-8625-51A900556AB3}" dt="2023-09-27T16:34:57.290" v="7263"/>
        <pc:sldMkLst>
          <pc:docMk/>
          <pc:sldMk cId="88595836" sldId="274"/>
        </pc:sldMkLst>
        <pc:spChg chg="mod">
          <ac:chgData name="Trish Maxwell" userId="90dd76de-24c7-442b-8764-c3c55c4962f2" providerId="ADAL" clId="{96B59D5C-CBF6-46F0-8625-51A900556AB3}" dt="2023-09-27T15:48:19.281" v="2104" actId="20577"/>
          <ac:spMkLst>
            <pc:docMk/>
            <pc:sldMk cId="88595836" sldId="274"/>
            <ac:spMk id="2" creationId="{B803D74E-6FA3-0CC6-6281-0203787541E8}"/>
          </ac:spMkLst>
        </pc:spChg>
        <pc:spChg chg="mod">
          <ac:chgData name="Trish Maxwell" userId="90dd76de-24c7-442b-8764-c3c55c4962f2" providerId="ADAL" clId="{96B59D5C-CBF6-46F0-8625-51A900556AB3}" dt="2023-09-27T15:49:59.546" v="2503" actId="113"/>
          <ac:spMkLst>
            <pc:docMk/>
            <pc:sldMk cId="88595836" sldId="274"/>
            <ac:spMk id="3" creationId="{DCEB0A41-EDB6-2948-9991-7E49C136490E}"/>
          </ac:spMkLst>
        </pc:spChg>
      </pc:sldChg>
      <pc:sldChg chg="modSp add mod ord">
        <pc:chgData name="Trish Maxwell" userId="90dd76de-24c7-442b-8764-c3c55c4962f2" providerId="ADAL" clId="{96B59D5C-CBF6-46F0-8625-51A900556AB3}" dt="2023-09-27T16:53:32.691" v="8648" actId="20577"/>
        <pc:sldMkLst>
          <pc:docMk/>
          <pc:sldMk cId="2657510689" sldId="275"/>
        </pc:sldMkLst>
        <pc:spChg chg="mod">
          <ac:chgData name="Trish Maxwell" userId="90dd76de-24c7-442b-8764-c3c55c4962f2" providerId="ADAL" clId="{96B59D5C-CBF6-46F0-8625-51A900556AB3}" dt="2023-09-27T16:20:57.767" v="6012" actId="20577"/>
          <ac:spMkLst>
            <pc:docMk/>
            <pc:sldMk cId="2657510689" sldId="275"/>
            <ac:spMk id="2" creationId="{823034A0-3BAF-C617-588E-AA3FF59C6E5A}"/>
          </ac:spMkLst>
        </pc:spChg>
        <pc:spChg chg="mod">
          <ac:chgData name="Trish Maxwell" userId="90dd76de-24c7-442b-8764-c3c55c4962f2" providerId="ADAL" clId="{96B59D5C-CBF6-46F0-8625-51A900556AB3}" dt="2023-09-27T16:53:32.691" v="8648" actId="20577"/>
          <ac:spMkLst>
            <pc:docMk/>
            <pc:sldMk cId="2657510689" sldId="275"/>
            <ac:spMk id="3" creationId="{2F59BC99-B818-22DB-91FD-10B84E9F9A15}"/>
          </ac:spMkLst>
        </pc:spChg>
      </pc:sldChg>
      <pc:sldChg chg="modSp add mod ord">
        <pc:chgData name="Trish Maxwell" userId="90dd76de-24c7-442b-8764-c3c55c4962f2" providerId="ADAL" clId="{96B59D5C-CBF6-46F0-8625-51A900556AB3}" dt="2023-09-27T16:54:13.709" v="8672" actId="20577"/>
        <pc:sldMkLst>
          <pc:docMk/>
          <pc:sldMk cId="3123795282" sldId="276"/>
        </pc:sldMkLst>
        <pc:spChg chg="mod">
          <ac:chgData name="Trish Maxwell" userId="90dd76de-24c7-442b-8764-c3c55c4962f2" providerId="ADAL" clId="{96B59D5C-CBF6-46F0-8625-51A900556AB3}" dt="2023-09-27T16:07:47.106" v="4328" actId="6549"/>
          <ac:spMkLst>
            <pc:docMk/>
            <pc:sldMk cId="3123795282" sldId="276"/>
            <ac:spMk id="2" creationId="{823034A0-3BAF-C617-588E-AA3FF59C6E5A}"/>
          </ac:spMkLst>
        </pc:spChg>
        <pc:spChg chg="mod">
          <ac:chgData name="Trish Maxwell" userId="90dd76de-24c7-442b-8764-c3c55c4962f2" providerId="ADAL" clId="{96B59D5C-CBF6-46F0-8625-51A900556AB3}" dt="2023-09-27T16:54:13.709" v="8672" actId="20577"/>
          <ac:spMkLst>
            <pc:docMk/>
            <pc:sldMk cId="3123795282" sldId="276"/>
            <ac:spMk id="3" creationId="{2F59BC99-B818-22DB-91FD-10B84E9F9A15}"/>
          </ac:spMkLst>
        </pc:spChg>
      </pc:sldChg>
      <pc:sldChg chg="modSp add mod">
        <pc:chgData name="Trish Maxwell" userId="90dd76de-24c7-442b-8764-c3c55c4962f2" providerId="ADAL" clId="{96B59D5C-CBF6-46F0-8625-51A900556AB3}" dt="2023-09-27T16:16:54.397" v="5693" actId="113"/>
        <pc:sldMkLst>
          <pc:docMk/>
          <pc:sldMk cId="1612472651" sldId="277"/>
        </pc:sldMkLst>
        <pc:spChg chg="mod">
          <ac:chgData name="Trish Maxwell" userId="90dd76de-24c7-442b-8764-c3c55c4962f2" providerId="ADAL" clId="{96B59D5C-CBF6-46F0-8625-51A900556AB3}" dt="2023-09-27T16:16:31.176" v="5669" actId="20577"/>
          <ac:spMkLst>
            <pc:docMk/>
            <pc:sldMk cId="1612472651" sldId="277"/>
            <ac:spMk id="2" creationId="{A77AFC12-D1C7-A41E-8BAC-986EA566F8EF}"/>
          </ac:spMkLst>
        </pc:spChg>
        <pc:spChg chg="mod">
          <ac:chgData name="Trish Maxwell" userId="90dd76de-24c7-442b-8764-c3c55c4962f2" providerId="ADAL" clId="{96B59D5C-CBF6-46F0-8625-51A900556AB3}" dt="2023-09-27T16:16:54.397" v="5693" actId="113"/>
          <ac:spMkLst>
            <pc:docMk/>
            <pc:sldMk cId="1612472651" sldId="277"/>
            <ac:spMk id="3" creationId="{5D5AD5F8-400D-1E53-A3C3-E34E57C6BE2E}"/>
          </ac:spMkLst>
        </pc:spChg>
      </pc:sldChg>
      <pc:sldChg chg="add">
        <pc:chgData name="Trish Maxwell" userId="90dd76de-24c7-442b-8764-c3c55c4962f2" providerId="ADAL" clId="{96B59D5C-CBF6-46F0-8625-51A900556AB3}" dt="2023-09-27T16:19:58.424" v="5914" actId="2890"/>
        <pc:sldMkLst>
          <pc:docMk/>
          <pc:sldMk cId="1537289196" sldId="278"/>
        </pc:sldMkLst>
      </pc:sldChg>
      <pc:sldChg chg="modSp new mod ord">
        <pc:chgData name="Trish Maxwell" userId="90dd76de-24c7-442b-8764-c3c55c4962f2" providerId="ADAL" clId="{96B59D5C-CBF6-46F0-8625-51A900556AB3}" dt="2023-09-27T16:51:55.085" v="8636" actId="20577"/>
        <pc:sldMkLst>
          <pc:docMk/>
          <pc:sldMk cId="2486270586" sldId="279"/>
        </pc:sldMkLst>
        <pc:spChg chg="mod">
          <ac:chgData name="Trish Maxwell" userId="90dd76de-24c7-442b-8764-c3c55c4962f2" providerId="ADAL" clId="{96B59D5C-CBF6-46F0-8625-51A900556AB3}" dt="2023-09-27T16:51:55.085" v="8636" actId="20577"/>
          <ac:spMkLst>
            <pc:docMk/>
            <pc:sldMk cId="2486270586" sldId="279"/>
            <ac:spMk id="2" creationId="{215A07CD-5733-8AD2-8319-EF37745B9867}"/>
          </ac:spMkLst>
        </pc:spChg>
        <pc:spChg chg="mod">
          <ac:chgData name="Trish Maxwell" userId="90dd76de-24c7-442b-8764-c3c55c4962f2" providerId="ADAL" clId="{96B59D5C-CBF6-46F0-8625-51A900556AB3}" dt="2023-09-27T16:40:18.337" v="7450" actId="27636"/>
          <ac:spMkLst>
            <pc:docMk/>
            <pc:sldMk cId="2486270586" sldId="279"/>
            <ac:spMk id="3" creationId="{B8782E4B-FB62-8923-6A8D-DBC316B77BDB}"/>
          </ac:spMkLst>
        </pc:spChg>
      </pc:sldChg>
      <pc:sldChg chg="modSp add mod">
        <pc:chgData name="Trish Maxwell" userId="90dd76de-24c7-442b-8764-c3c55c4962f2" providerId="ADAL" clId="{96B59D5C-CBF6-46F0-8625-51A900556AB3}" dt="2023-09-27T16:51:31.591" v="8615" actId="113"/>
        <pc:sldMkLst>
          <pc:docMk/>
          <pc:sldMk cId="808036766" sldId="280"/>
        </pc:sldMkLst>
        <pc:spChg chg="mod">
          <ac:chgData name="Trish Maxwell" userId="90dd76de-24c7-442b-8764-c3c55c4962f2" providerId="ADAL" clId="{96B59D5C-CBF6-46F0-8625-51A900556AB3}" dt="2023-09-27T16:20:30.087" v="5964" actId="20577"/>
          <ac:spMkLst>
            <pc:docMk/>
            <pc:sldMk cId="808036766" sldId="280"/>
            <ac:spMk id="2" creationId="{215A07CD-5733-8AD2-8319-EF37745B9867}"/>
          </ac:spMkLst>
        </pc:spChg>
        <pc:spChg chg="mod">
          <ac:chgData name="Trish Maxwell" userId="90dd76de-24c7-442b-8764-c3c55c4962f2" providerId="ADAL" clId="{96B59D5C-CBF6-46F0-8625-51A900556AB3}" dt="2023-09-27T16:51:31.591" v="8615" actId="113"/>
          <ac:spMkLst>
            <pc:docMk/>
            <pc:sldMk cId="808036766" sldId="280"/>
            <ac:spMk id="3" creationId="{B8782E4B-FB62-8923-6A8D-DBC316B77BDB}"/>
          </ac:spMkLst>
        </pc:spChg>
      </pc:sldChg>
      <pc:sldChg chg="addSp modSp add del mod">
        <pc:chgData name="Trish Maxwell" userId="90dd76de-24c7-442b-8764-c3c55c4962f2" providerId="ADAL" clId="{96B59D5C-CBF6-46F0-8625-51A900556AB3}" dt="2023-09-27T16:46:34.957" v="8100" actId="47"/>
        <pc:sldMkLst>
          <pc:docMk/>
          <pc:sldMk cId="2247748513" sldId="281"/>
        </pc:sldMkLst>
        <pc:spChg chg="mod">
          <ac:chgData name="Trish Maxwell" userId="90dd76de-24c7-442b-8764-c3c55c4962f2" providerId="ADAL" clId="{96B59D5C-CBF6-46F0-8625-51A900556AB3}" dt="2023-09-27T16:20:40.368" v="6000" actId="20577"/>
          <ac:spMkLst>
            <pc:docMk/>
            <pc:sldMk cId="2247748513" sldId="281"/>
            <ac:spMk id="2" creationId="{215A07CD-5733-8AD2-8319-EF37745B9867}"/>
          </ac:spMkLst>
        </pc:sp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26" creationId="{0406EE89-82C9-B06F-1D78-310E60D09838}"/>
          </ac:picMkLst>
        </pc:pic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27" creationId="{7F15403F-B957-0BF8-A1F7-8173A7B2803D}"/>
          </ac:picMkLst>
        </pc:pic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28" creationId="{13D46E97-120A-74A2-A330-6BAE99677BEB}"/>
          </ac:picMkLst>
        </pc:pic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29" creationId="{52C1891F-BDA8-AEA9-47FD-0E24428CBA3B}"/>
          </ac:picMkLst>
        </pc:pic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30" creationId="{E8F4C8A0-DDCE-2E31-C6B3-A8B2F4473FB4}"/>
          </ac:picMkLst>
        </pc:picChg>
        <pc:picChg chg="add">
          <ac:chgData name="Trish Maxwell" userId="90dd76de-24c7-442b-8764-c3c55c4962f2" providerId="ADAL" clId="{96B59D5C-CBF6-46F0-8625-51A900556AB3}" dt="2023-09-27T16:46:25.081" v="8099"/>
          <ac:picMkLst>
            <pc:docMk/>
            <pc:sldMk cId="2247748513" sldId="281"/>
            <ac:picMk id="1031" creationId="{3EB824A7-1FF1-1E80-D4D6-6C28D6C37DA3}"/>
          </ac:picMkLst>
        </pc:picChg>
      </pc:sldChg>
      <pc:sldChg chg="modSp add mod">
        <pc:chgData name="Trish Maxwell" userId="90dd76de-24c7-442b-8764-c3c55c4962f2" providerId="ADAL" clId="{96B59D5C-CBF6-46F0-8625-51A900556AB3}" dt="2023-09-27T16:40:32.526" v="7452" actId="1076"/>
        <pc:sldMkLst>
          <pc:docMk/>
          <pc:sldMk cId="1109279846" sldId="282"/>
        </pc:sldMkLst>
        <pc:spChg chg="mod">
          <ac:chgData name="Trish Maxwell" userId="90dd76de-24c7-442b-8764-c3c55c4962f2" providerId="ADAL" clId="{96B59D5C-CBF6-46F0-8625-51A900556AB3}" dt="2023-09-27T16:37:29.355" v="7387" actId="20577"/>
          <ac:spMkLst>
            <pc:docMk/>
            <pc:sldMk cId="1109279846" sldId="282"/>
            <ac:spMk id="2" creationId="{215A07CD-5733-8AD2-8319-EF37745B9867}"/>
          </ac:spMkLst>
        </pc:spChg>
        <pc:spChg chg="mod">
          <ac:chgData name="Trish Maxwell" userId="90dd76de-24c7-442b-8764-c3c55c4962f2" providerId="ADAL" clId="{96B59D5C-CBF6-46F0-8625-51A900556AB3}" dt="2023-09-27T16:40:32.526" v="7452" actId="1076"/>
          <ac:spMkLst>
            <pc:docMk/>
            <pc:sldMk cId="1109279846" sldId="282"/>
            <ac:spMk id="3" creationId="{B8782E4B-FB62-8923-6A8D-DBC316B77BDB}"/>
          </ac:spMkLst>
        </pc:spChg>
      </pc:sldChg>
      <pc:sldChg chg="modSp add mod">
        <pc:chgData name="Trish Maxwell" userId="90dd76de-24c7-442b-8764-c3c55c4962f2" providerId="ADAL" clId="{96B59D5C-CBF6-46F0-8625-51A900556AB3}" dt="2023-09-27T16:54:27.174" v="8690" actId="20577"/>
        <pc:sldMkLst>
          <pc:docMk/>
          <pc:sldMk cId="3575889855" sldId="283"/>
        </pc:sldMkLst>
        <pc:spChg chg="mod">
          <ac:chgData name="Trish Maxwell" userId="90dd76de-24c7-442b-8764-c3c55c4962f2" providerId="ADAL" clId="{96B59D5C-CBF6-46F0-8625-51A900556AB3}" dt="2023-09-27T16:41:19.895" v="7471" actId="20577"/>
          <ac:spMkLst>
            <pc:docMk/>
            <pc:sldMk cId="3575889855" sldId="283"/>
            <ac:spMk id="2" creationId="{823034A0-3BAF-C617-588E-AA3FF59C6E5A}"/>
          </ac:spMkLst>
        </pc:spChg>
        <pc:spChg chg="mod">
          <ac:chgData name="Trish Maxwell" userId="90dd76de-24c7-442b-8764-c3c55c4962f2" providerId="ADAL" clId="{96B59D5C-CBF6-46F0-8625-51A900556AB3}" dt="2023-09-27T16:54:27.174" v="8690" actId="20577"/>
          <ac:spMkLst>
            <pc:docMk/>
            <pc:sldMk cId="3575889855" sldId="283"/>
            <ac:spMk id="3" creationId="{2F59BC99-B818-22DB-91FD-10B84E9F9A15}"/>
          </ac:spMkLst>
        </pc:spChg>
      </pc:sldChg>
      <pc:sldChg chg="modSp add mod">
        <pc:chgData name="Trish Maxwell" userId="90dd76de-24c7-442b-8764-c3c55c4962f2" providerId="ADAL" clId="{96B59D5C-CBF6-46F0-8625-51A900556AB3}" dt="2023-09-27T16:49:25.465" v="8613" actId="1076"/>
        <pc:sldMkLst>
          <pc:docMk/>
          <pc:sldMk cId="4095776539" sldId="284"/>
        </pc:sldMkLst>
        <pc:spChg chg="mod">
          <ac:chgData name="Trish Maxwell" userId="90dd76de-24c7-442b-8764-c3c55c4962f2" providerId="ADAL" clId="{96B59D5C-CBF6-46F0-8625-51A900556AB3}" dt="2023-09-27T16:47:02.414" v="8116" actId="20577"/>
          <ac:spMkLst>
            <pc:docMk/>
            <pc:sldMk cId="4095776539" sldId="284"/>
            <ac:spMk id="2" creationId="{823034A0-3BAF-C617-588E-AA3FF59C6E5A}"/>
          </ac:spMkLst>
        </pc:spChg>
        <pc:spChg chg="mod">
          <ac:chgData name="Trish Maxwell" userId="90dd76de-24c7-442b-8764-c3c55c4962f2" providerId="ADAL" clId="{96B59D5C-CBF6-46F0-8625-51A900556AB3}" dt="2023-09-27T16:49:25.465" v="8613" actId="1076"/>
          <ac:spMkLst>
            <pc:docMk/>
            <pc:sldMk cId="4095776539" sldId="284"/>
            <ac:spMk id="3" creationId="{2F59BC99-B818-22DB-91FD-10B84E9F9A15}"/>
          </ac:spMkLst>
        </pc:spChg>
      </pc:sldChg>
      <pc:sldChg chg="add del">
        <pc:chgData name="Trish Maxwell" userId="90dd76de-24c7-442b-8764-c3c55c4962f2" providerId="ADAL" clId="{96B59D5C-CBF6-46F0-8625-51A900556AB3}" dt="2023-09-27T15:32:20.226" v="902"/>
        <pc:sldMkLst>
          <pc:docMk/>
          <pc:sldMk cId="254911896" sldId="577"/>
        </pc:sldMkLst>
      </pc:sldChg>
      <pc:sldMasterChg chg="modSldLayout">
        <pc:chgData name="Trish Maxwell" userId="90dd76de-24c7-442b-8764-c3c55c4962f2" providerId="ADAL" clId="{96B59D5C-CBF6-46F0-8625-51A900556AB3}" dt="2023-09-27T15:33:48.835" v="906" actId="27028"/>
        <pc:sldMasterMkLst>
          <pc:docMk/>
          <pc:sldMasterMk cId="1397662357" sldId="2147483661"/>
        </pc:sldMasterMkLst>
        <pc:sldLayoutChg chg="replId">
          <pc:chgData name="Trish Maxwell" userId="90dd76de-24c7-442b-8764-c3c55c4962f2" providerId="ADAL" clId="{96B59D5C-CBF6-46F0-8625-51A900556AB3}" dt="2023-09-27T15:33:48.835" v="906" actId="27028"/>
          <pc:sldLayoutMkLst>
            <pc:docMk/>
            <pc:sldMasterMk cId="1397662357" sldId="2147483661"/>
            <pc:sldLayoutMk cId="2042772748" sldId="2147483687"/>
          </pc:sldLayoutMkLst>
        </pc:sldLayoutChg>
        <pc:sldLayoutChg chg="replId">
          <pc:chgData name="Trish Maxwell" userId="90dd76de-24c7-442b-8764-c3c55c4962f2" providerId="ADAL" clId="{96B59D5C-CBF6-46F0-8625-51A900556AB3}" dt="2023-09-27T15:33:48.835" v="906" actId="27028"/>
          <pc:sldLayoutMkLst>
            <pc:docMk/>
            <pc:sldMasterMk cId="1397662357" sldId="2147483661"/>
            <pc:sldLayoutMk cId="2633175986" sldId="2147483688"/>
          </pc:sldLayoutMkLst>
        </pc:sldLayoutChg>
      </pc:sldMasterChg>
      <pc:sldMasterChg chg="add addSldLayout">
        <pc:chgData name="Trish Maxwell" userId="90dd76de-24c7-442b-8764-c3c55c4962f2" providerId="ADAL" clId="{96B59D5C-CBF6-46F0-8625-51A900556AB3}" dt="2023-09-27T15:33:48.835" v="906" actId="27028"/>
        <pc:sldMasterMkLst>
          <pc:docMk/>
          <pc:sldMasterMk cId="1050528662" sldId="2147483666"/>
        </pc:sldMasterMkLst>
        <pc:sldLayoutChg chg="add">
          <pc:chgData name="Trish Maxwell" userId="90dd76de-24c7-442b-8764-c3c55c4962f2" providerId="ADAL" clId="{96B59D5C-CBF6-46F0-8625-51A900556AB3}" dt="2023-09-27T15:33:48.835" v="906" actId="27028"/>
          <pc:sldLayoutMkLst>
            <pc:docMk/>
            <pc:sldMasterMk cId="1050528662" sldId="2147483666"/>
            <pc:sldLayoutMk cId="3449277923" sldId="2147483673"/>
          </pc:sldLayoutMkLst>
        </pc:sldLayoutChg>
      </pc:sldMasterChg>
      <pc:sldMasterChg chg="add addSldLayout">
        <pc:chgData name="Trish Maxwell" userId="90dd76de-24c7-442b-8764-c3c55c4962f2" providerId="ADAL" clId="{96B59D5C-CBF6-46F0-8625-51A900556AB3}" dt="2023-09-27T15:33:34.360" v="904" actId="27028"/>
        <pc:sldMasterMkLst>
          <pc:docMk/>
          <pc:sldMasterMk cId="3472229242" sldId="2147483684"/>
        </pc:sldMasterMkLst>
        <pc:sldLayoutChg chg="add">
          <pc:chgData name="Trish Maxwell" userId="90dd76de-24c7-442b-8764-c3c55c4962f2" providerId="ADAL" clId="{96B59D5C-CBF6-46F0-8625-51A900556AB3}" dt="2023-09-27T15:33:34.360" v="904" actId="27028"/>
          <pc:sldLayoutMkLst>
            <pc:docMk/>
            <pc:sldMasterMk cId="3472229242" sldId="2147483684"/>
            <pc:sldLayoutMk cId="3804187751" sldId="214748368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8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1243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2487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0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6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9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5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67" b="1" i="0">
                <a:solidFill>
                  <a:srgbClr val="E9AF0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4187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0E8F-4B74-43EF-9B6B-A012B47A638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160B-776A-4397-A0C4-88421E4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7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black background with yellow lines&#10;&#10;Description automatically generated">
            <a:extLst>
              <a:ext uri="{FF2B5EF4-FFF2-40B4-BE49-F238E27FC236}">
                <a16:creationId xmlns:a16="http://schemas.microsoft.com/office/drawing/2014/main" id="{39FA76C7-F3E3-305A-BEE8-6A9D9974F8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73" y="-226291"/>
            <a:ext cx="13226473" cy="703349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</p:spTree>
    <p:extLst>
      <p:ext uri="{BB962C8B-B14F-4D97-AF65-F5344CB8AC3E}">
        <p14:creationId xmlns:p14="http://schemas.microsoft.com/office/powerpoint/2010/main" val="167330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  <p:pic>
        <p:nvPicPr>
          <p:cNvPr id="9" name="Picture 8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D46286E1-B9CA-903C-DD8B-4F48E7470A0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078" y="-187570"/>
            <a:ext cx="13352585" cy="700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6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87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3" y="0"/>
            <a:ext cx="12190730" cy="687493"/>
          </a:xfrm>
          <a:custGeom>
            <a:avLst/>
            <a:gdLst/>
            <a:ahLst/>
            <a:cxnLst/>
            <a:rect l="l" t="t" r="r" b="b"/>
            <a:pathLst>
              <a:path w="18286095" h="1031240">
                <a:moveTo>
                  <a:pt x="18285734" y="1030747"/>
                </a:moveTo>
                <a:lnTo>
                  <a:pt x="0" y="1030747"/>
                </a:lnTo>
                <a:lnTo>
                  <a:pt x="0" y="0"/>
                </a:lnTo>
                <a:lnTo>
                  <a:pt x="18285734" y="0"/>
                </a:lnTo>
                <a:lnTo>
                  <a:pt x="18285734" y="1030747"/>
                </a:lnTo>
                <a:close/>
              </a:path>
            </a:pathLst>
          </a:custGeom>
          <a:solidFill>
            <a:srgbClr val="9E2D20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bg object 17"/>
          <p:cNvSpPr/>
          <p:nvPr/>
        </p:nvSpPr>
        <p:spPr>
          <a:xfrm>
            <a:off x="2677455" y="1224570"/>
            <a:ext cx="3353647" cy="701463"/>
          </a:xfrm>
          <a:custGeom>
            <a:avLst/>
            <a:gdLst/>
            <a:ahLst/>
            <a:cxnLst/>
            <a:rect l="l" t="t" r="r" b="b"/>
            <a:pathLst>
              <a:path w="5030470" h="1052195">
                <a:moveTo>
                  <a:pt x="0" y="0"/>
                </a:moveTo>
                <a:lnTo>
                  <a:pt x="4726399" y="0"/>
                </a:lnTo>
                <a:lnTo>
                  <a:pt x="5030198" y="525980"/>
                </a:lnTo>
                <a:lnTo>
                  <a:pt x="4726399" y="1051961"/>
                </a:lnTo>
                <a:lnTo>
                  <a:pt x="0" y="1051961"/>
                </a:lnTo>
                <a:lnTo>
                  <a:pt x="303798" y="525980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5610" y="186288"/>
            <a:ext cx="10960781" cy="2872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9AF0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1"/>
            <a:ext cx="10972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222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0E8F-4B74-43EF-9B6B-A012B47A638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160B-776A-4397-A0C4-88421E4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tmaxwell@mortarboard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fox@mortarboard.org" TargetMode="External"/><Relationship Id="rId2" Type="http://schemas.openxmlformats.org/officeDocument/2006/relationships/hyperlink" Target="mailto:tmaxwell@mortarboard.or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D4E6-C868-2CA4-881E-70A7FEE1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Advisor Meet Up:</a:t>
            </a:r>
            <a:br>
              <a:rPr lang="en-US" dirty="0"/>
            </a:br>
            <a:r>
              <a:rPr lang="en-US" dirty="0"/>
              <a:t>Calendar &amp; Advising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B7E29-E227-9BF1-6639-12CEB7848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1412"/>
            <a:ext cx="9144000" cy="1688224"/>
          </a:xfrm>
        </p:spPr>
        <p:txBody>
          <a:bodyPr>
            <a:normAutofit/>
          </a:bodyPr>
          <a:lstStyle/>
          <a:p>
            <a:r>
              <a:rPr lang="en-US" dirty="0"/>
              <a:t>September 27, 2023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61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34A0-3BAF-C617-588E-AA3FF59C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Definitions: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C99-B818-22DB-91FD-10B84E9F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National Council </a:t>
            </a:r>
            <a:r>
              <a:rPr lang="en-US" dirty="0"/>
              <a:t>– the governing body of Mortar Board Inc. (programs, operations, planning, etc.)</a:t>
            </a:r>
          </a:p>
          <a:p>
            <a:r>
              <a:rPr lang="en-US" b="1" dirty="0"/>
              <a:t>National Foundation </a:t>
            </a:r>
            <a:r>
              <a:rPr lang="en-US" dirty="0"/>
              <a:t>– the governing body of the Mortar Board Foundation (scholarships, grants, etc.)</a:t>
            </a:r>
          </a:p>
          <a:p>
            <a:r>
              <a:rPr lang="en-US" b="1" dirty="0"/>
              <a:t>Section/Region Coordinators </a:t>
            </a:r>
            <a:r>
              <a:rPr lang="en-US" dirty="0"/>
              <a:t>– national volunteers who work with chapters to support, encourage, and troubleshoot</a:t>
            </a:r>
          </a:p>
          <a:p>
            <a:r>
              <a:rPr lang="en-US" b="1" dirty="0"/>
              <a:t>National Office </a:t>
            </a:r>
            <a:r>
              <a:rPr lang="en-US" dirty="0"/>
              <a:t>– located in Columbus, OH; staff dedicated to supporting students, advisors, &amp; alumni</a:t>
            </a:r>
          </a:p>
        </p:txBody>
      </p:sp>
    </p:spTree>
    <p:extLst>
      <p:ext uri="{BB962C8B-B14F-4D97-AF65-F5344CB8AC3E}">
        <p14:creationId xmlns:p14="http://schemas.microsoft.com/office/powerpoint/2010/main" val="357588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34A0-3BAF-C617-588E-AA3FF59C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C99-B818-22DB-91FD-10B84E9F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715" y="1587639"/>
            <a:ext cx="10928421" cy="460511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Dr. Kirsten Fox, </a:t>
            </a:r>
            <a:r>
              <a:rPr lang="en-US" dirty="0"/>
              <a:t>Executive Director</a:t>
            </a:r>
          </a:p>
          <a:p>
            <a:r>
              <a:rPr lang="en-US" b="1" dirty="0"/>
              <a:t>Trish Maxwell</a:t>
            </a:r>
            <a:r>
              <a:rPr lang="en-US" dirty="0"/>
              <a:t>, Director of Collegiate Success</a:t>
            </a:r>
          </a:p>
          <a:p>
            <a:r>
              <a:rPr lang="en-US" b="1" dirty="0"/>
              <a:t>Cara Lisenby</a:t>
            </a:r>
            <a:r>
              <a:rPr lang="en-US" dirty="0"/>
              <a:t>, Director of Engagement &amp; Outreach (alumni)</a:t>
            </a:r>
          </a:p>
          <a:p>
            <a:r>
              <a:rPr lang="en-US" b="1" dirty="0"/>
              <a:t>Ben Flox</a:t>
            </a:r>
            <a:r>
              <a:rPr lang="en-US" dirty="0"/>
              <a:t>, Membership &amp; Operations Manager</a:t>
            </a:r>
          </a:p>
          <a:p>
            <a:r>
              <a:rPr lang="en-US" b="1" dirty="0"/>
              <a:t>Francie Kaufman</a:t>
            </a:r>
            <a:r>
              <a:rPr lang="en-US" dirty="0"/>
              <a:t>, Senior Executive Assistant</a:t>
            </a:r>
          </a:p>
          <a:p>
            <a:r>
              <a:rPr lang="en-US" b="1" dirty="0"/>
              <a:t>Julia Scharff</a:t>
            </a:r>
            <a:r>
              <a:rPr lang="en-US" dirty="0"/>
              <a:t>, Social Media &amp; Digital Content Creator</a:t>
            </a:r>
          </a:p>
          <a:p>
            <a:r>
              <a:rPr lang="en-US" b="1" dirty="0"/>
              <a:t>Liz Cook</a:t>
            </a:r>
            <a:r>
              <a:rPr lang="en-US" dirty="0"/>
              <a:t>, Fundraising Specialist</a:t>
            </a:r>
          </a:p>
          <a:p>
            <a:endParaRPr lang="en-US" dirty="0"/>
          </a:p>
          <a:p>
            <a:r>
              <a:rPr lang="en-US" dirty="0"/>
              <a:t>Hiring Part-Time: </a:t>
            </a:r>
          </a:p>
          <a:p>
            <a:pPr lvl="1"/>
            <a:r>
              <a:rPr lang="en-US" dirty="0"/>
              <a:t>Program &amp; Events Coordinator</a:t>
            </a:r>
          </a:p>
          <a:p>
            <a:pPr lvl="1"/>
            <a:r>
              <a:rPr lang="en-US" dirty="0"/>
              <a:t>Business Development Specialist</a:t>
            </a:r>
          </a:p>
        </p:txBody>
      </p:sp>
    </p:spTree>
    <p:extLst>
      <p:ext uri="{BB962C8B-B14F-4D97-AF65-F5344CB8AC3E}">
        <p14:creationId xmlns:p14="http://schemas.microsoft.com/office/powerpoint/2010/main" val="409577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3ABC-2E4F-7C70-BA66-B78E39B95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2435"/>
            <a:ext cx="9144000" cy="1793130"/>
          </a:xfrm>
        </p:spPr>
        <p:txBody>
          <a:bodyPr/>
          <a:lstStyle/>
          <a:p>
            <a:r>
              <a:rPr lang="en-US" dirty="0"/>
              <a:t>Mortar Board’s </a:t>
            </a:r>
            <a:br>
              <a:rPr lang="en-US" dirty="0"/>
            </a:br>
            <a:r>
              <a:rPr lang="en-US" dirty="0"/>
              <a:t>Strategic Plan</a:t>
            </a:r>
          </a:p>
        </p:txBody>
      </p:sp>
    </p:spTree>
    <p:extLst>
      <p:ext uri="{BB962C8B-B14F-4D97-AF65-F5344CB8AC3E}">
        <p14:creationId xmlns:p14="http://schemas.microsoft.com/office/powerpoint/2010/main" val="1537289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7986" y="877109"/>
            <a:ext cx="2512584" cy="86667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7"/>
              </a:spcBef>
            </a:pPr>
            <a:r>
              <a:rPr sz="1600" b="1" spc="23" dirty="0">
                <a:latin typeface="Tahoma"/>
                <a:cs typeface="Tahoma"/>
              </a:rPr>
              <a:t>Goals</a:t>
            </a:r>
            <a:endParaRPr sz="1600" dirty="0">
              <a:latin typeface="Tahoma"/>
              <a:cs typeface="Tahoma"/>
            </a:endParaRPr>
          </a:p>
          <a:p>
            <a:pPr marL="8467" marR="3387" algn="ctr">
              <a:lnSpc>
                <a:spcPct val="114599"/>
              </a:lnSpc>
              <a:spcBef>
                <a:spcPts val="1633"/>
              </a:spcBef>
            </a:pPr>
            <a:r>
              <a:rPr b="1" spc="40" dirty="0">
                <a:latin typeface="Arial Unicode MS"/>
                <a:cs typeface="Arial Unicode MS"/>
              </a:rPr>
              <a:t>Brand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67" dirty="0">
                <a:latin typeface="Arial Unicode MS"/>
                <a:cs typeface="Arial Unicode MS"/>
              </a:rPr>
              <a:t>Mortar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37" dirty="0">
                <a:latin typeface="Arial Unicode MS"/>
                <a:cs typeface="Arial Unicode MS"/>
              </a:rPr>
              <a:t>Board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73" dirty="0">
                <a:latin typeface="Arial Unicode MS"/>
                <a:cs typeface="Arial Unicode MS"/>
              </a:rPr>
              <a:t>to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67" dirty="0">
                <a:latin typeface="Arial Unicode MS"/>
                <a:cs typeface="Arial Unicode MS"/>
              </a:rPr>
              <a:t>promote </a:t>
            </a:r>
            <a:r>
              <a:rPr b="1" spc="-323" dirty="0">
                <a:latin typeface="Arial Unicode MS"/>
                <a:cs typeface="Arial Unicode MS"/>
              </a:rPr>
              <a:t> </a:t>
            </a:r>
            <a:r>
              <a:rPr b="1" spc="40" dirty="0">
                <a:latin typeface="Arial Unicode MS"/>
                <a:cs typeface="Arial Unicode MS"/>
              </a:rPr>
              <a:t>Transformational</a:t>
            </a:r>
            <a:r>
              <a:rPr b="1" spc="-23" dirty="0">
                <a:latin typeface="Arial Unicode MS"/>
                <a:cs typeface="Arial Unicode MS"/>
              </a:rPr>
              <a:t> </a:t>
            </a:r>
            <a:r>
              <a:rPr b="1" spc="33" dirty="0">
                <a:latin typeface="Arial Unicode MS"/>
                <a:cs typeface="Arial Unicode MS"/>
              </a:rPr>
              <a:t>Imperatives</a:t>
            </a:r>
            <a:endParaRPr b="1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7455" y="2585941"/>
            <a:ext cx="3353647" cy="701463"/>
          </a:xfrm>
          <a:custGeom>
            <a:avLst/>
            <a:gdLst/>
            <a:ahLst/>
            <a:cxnLst/>
            <a:rect l="l" t="t" r="r" b="b"/>
            <a:pathLst>
              <a:path w="5030470" h="1052195">
                <a:moveTo>
                  <a:pt x="0" y="0"/>
                </a:moveTo>
                <a:lnTo>
                  <a:pt x="4726399" y="0"/>
                </a:lnTo>
                <a:lnTo>
                  <a:pt x="5030198" y="525980"/>
                </a:lnTo>
                <a:lnTo>
                  <a:pt x="4726399" y="1051961"/>
                </a:lnTo>
                <a:lnTo>
                  <a:pt x="0" y="1051961"/>
                </a:lnTo>
                <a:lnTo>
                  <a:pt x="303798" y="525980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00"/>
          </a:p>
        </p:txBody>
      </p:sp>
      <p:sp>
        <p:nvSpPr>
          <p:cNvPr id="4" name="object 4"/>
          <p:cNvSpPr txBox="1"/>
          <p:nvPr/>
        </p:nvSpPr>
        <p:spPr>
          <a:xfrm>
            <a:off x="3263720" y="2704643"/>
            <a:ext cx="2346850" cy="41526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844" marR="3387" indent="-398800">
              <a:lnSpc>
                <a:spcPct val="114599"/>
              </a:lnSpc>
              <a:spcBef>
                <a:spcPts val="67"/>
              </a:spcBef>
            </a:pPr>
            <a:r>
              <a:rPr b="1" spc="7" dirty="0">
                <a:latin typeface="Arial Unicode MS"/>
                <a:cs typeface="Arial Unicode MS"/>
              </a:rPr>
              <a:t>Achieve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43" dirty="0">
                <a:latin typeface="Arial Unicode MS"/>
                <a:cs typeface="Arial Unicode MS"/>
              </a:rPr>
              <a:t>and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50" dirty="0">
                <a:latin typeface="Arial Unicode MS"/>
                <a:cs typeface="Arial Unicode MS"/>
              </a:rPr>
              <a:t>maintain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30" dirty="0">
                <a:latin typeface="Arial Unicode MS"/>
                <a:cs typeface="Arial Unicode MS"/>
              </a:rPr>
              <a:t>financial </a:t>
            </a:r>
            <a:r>
              <a:rPr b="1" spc="-323" dirty="0">
                <a:latin typeface="Arial Unicode MS"/>
                <a:cs typeface="Arial Unicode MS"/>
              </a:rPr>
              <a:t> </a:t>
            </a:r>
            <a:r>
              <a:rPr b="1" spc="37" dirty="0">
                <a:latin typeface="Arial Unicode MS"/>
                <a:cs typeface="Arial Unicode MS"/>
              </a:rPr>
              <a:t>stability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43" dirty="0">
                <a:latin typeface="Arial Unicode MS"/>
                <a:cs typeface="Arial Unicode MS"/>
              </a:rPr>
              <a:t>at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23" dirty="0">
                <a:latin typeface="Arial Unicode MS"/>
                <a:cs typeface="Arial Unicode MS"/>
              </a:rPr>
              <a:t>all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7" dirty="0">
                <a:latin typeface="Arial Unicode MS"/>
                <a:cs typeface="Arial Unicode MS"/>
              </a:rPr>
              <a:t>levels</a:t>
            </a:r>
            <a:endParaRPr b="1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77455" y="4055181"/>
            <a:ext cx="3353647" cy="701463"/>
          </a:xfrm>
          <a:custGeom>
            <a:avLst/>
            <a:gdLst/>
            <a:ahLst/>
            <a:cxnLst/>
            <a:rect l="l" t="t" r="r" b="b"/>
            <a:pathLst>
              <a:path w="5030470" h="1052195">
                <a:moveTo>
                  <a:pt x="0" y="0"/>
                </a:moveTo>
                <a:lnTo>
                  <a:pt x="4726399" y="0"/>
                </a:lnTo>
                <a:lnTo>
                  <a:pt x="5030198" y="525980"/>
                </a:lnTo>
                <a:lnTo>
                  <a:pt x="4726399" y="1051961"/>
                </a:lnTo>
                <a:lnTo>
                  <a:pt x="0" y="1051961"/>
                </a:lnTo>
                <a:lnTo>
                  <a:pt x="303798" y="525980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00"/>
          </a:p>
        </p:txBody>
      </p:sp>
      <p:sp>
        <p:nvSpPr>
          <p:cNvPr id="6" name="object 6"/>
          <p:cNvSpPr txBox="1"/>
          <p:nvPr/>
        </p:nvSpPr>
        <p:spPr>
          <a:xfrm>
            <a:off x="3195438" y="4082594"/>
            <a:ext cx="2483413" cy="62763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7" marR="3387" algn="ctr">
              <a:lnSpc>
                <a:spcPct val="114599"/>
              </a:lnSpc>
              <a:spcBef>
                <a:spcPts val="67"/>
              </a:spcBef>
            </a:pPr>
            <a:r>
              <a:rPr b="1" spc="43" dirty="0">
                <a:latin typeface="Arial Unicode MS"/>
                <a:cs typeface="Arial Unicode MS"/>
              </a:rPr>
              <a:t>Incorporate</a:t>
            </a:r>
            <a:r>
              <a:rPr b="1" spc="-37" dirty="0">
                <a:latin typeface="Arial Unicode MS"/>
                <a:cs typeface="Arial Unicode MS"/>
              </a:rPr>
              <a:t> </a:t>
            </a:r>
            <a:r>
              <a:rPr b="1" spc="13" dirty="0">
                <a:latin typeface="Arial Unicode MS"/>
                <a:cs typeface="Arial Unicode MS"/>
              </a:rPr>
              <a:t>values</a:t>
            </a:r>
            <a:r>
              <a:rPr b="1" spc="-33" dirty="0">
                <a:latin typeface="Arial Unicode MS"/>
                <a:cs typeface="Arial Unicode MS"/>
              </a:rPr>
              <a:t> </a:t>
            </a:r>
            <a:r>
              <a:rPr b="1" spc="63" dirty="0">
                <a:latin typeface="Arial Unicode MS"/>
                <a:cs typeface="Arial Unicode MS"/>
              </a:rPr>
              <a:t>of</a:t>
            </a:r>
            <a:r>
              <a:rPr b="1" spc="-33" dirty="0">
                <a:latin typeface="Arial Unicode MS"/>
                <a:cs typeface="Arial Unicode MS"/>
              </a:rPr>
              <a:t> </a:t>
            </a:r>
            <a:r>
              <a:rPr b="1" spc="27" dirty="0">
                <a:latin typeface="Arial Unicode MS"/>
                <a:cs typeface="Arial Unicode MS"/>
              </a:rPr>
              <a:t>diversity, </a:t>
            </a:r>
            <a:r>
              <a:rPr b="1" spc="-323" dirty="0">
                <a:latin typeface="Arial Unicode MS"/>
                <a:cs typeface="Arial Unicode MS"/>
              </a:rPr>
              <a:t> </a:t>
            </a:r>
            <a:r>
              <a:rPr b="1" spc="43" dirty="0">
                <a:latin typeface="Arial Unicode MS"/>
                <a:cs typeface="Arial Unicode MS"/>
              </a:rPr>
              <a:t>equity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43" dirty="0">
                <a:latin typeface="Arial Unicode MS"/>
                <a:cs typeface="Arial Unicode MS"/>
              </a:rPr>
              <a:t>and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33" dirty="0">
                <a:latin typeface="Arial Unicode MS"/>
                <a:cs typeface="Arial Unicode MS"/>
              </a:rPr>
              <a:t>inclusion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63" dirty="0">
                <a:latin typeface="Arial Unicode MS"/>
                <a:cs typeface="Arial Unicode MS"/>
              </a:rPr>
              <a:t>into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20" dirty="0">
                <a:latin typeface="Arial Unicode MS"/>
                <a:cs typeface="Arial Unicode MS"/>
              </a:rPr>
              <a:t>every </a:t>
            </a:r>
            <a:r>
              <a:rPr b="1" spc="-323" dirty="0">
                <a:latin typeface="Arial Unicode MS"/>
                <a:cs typeface="Arial Unicode MS"/>
              </a:rPr>
              <a:t> </a:t>
            </a:r>
            <a:r>
              <a:rPr b="1" spc="17" dirty="0">
                <a:latin typeface="Arial Unicode MS"/>
                <a:cs typeface="Arial Unicode MS"/>
              </a:rPr>
              <a:t>aspect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63" dirty="0">
                <a:latin typeface="Arial Unicode MS"/>
                <a:cs typeface="Arial Unicode MS"/>
              </a:rPr>
              <a:t>of</a:t>
            </a:r>
            <a:r>
              <a:rPr b="1" spc="-27" dirty="0">
                <a:latin typeface="Arial Unicode MS"/>
                <a:cs typeface="Arial Unicode MS"/>
              </a:rPr>
              <a:t> </a:t>
            </a:r>
            <a:r>
              <a:rPr b="1" spc="67" dirty="0">
                <a:latin typeface="Arial Unicode MS"/>
                <a:cs typeface="Arial Unicode MS"/>
              </a:rPr>
              <a:t>Mortar</a:t>
            </a:r>
            <a:r>
              <a:rPr b="1" spc="-23" dirty="0">
                <a:latin typeface="Arial Unicode MS"/>
                <a:cs typeface="Arial Unicode MS"/>
              </a:rPr>
              <a:t> </a:t>
            </a:r>
            <a:r>
              <a:rPr b="1" spc="37" dirty="0">
                <a:latin typeface="Arial Unicode MS"/>
                <a:cs typeface="Arial Unicode MS"/>
              </a:rPr>
              <a:t>Board</a:t>
            </a:r>
            <a:endParaRPr b="1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77455" y="5551834"/>
            <a:ext cx="3353647" cy="701463"/>
          </a:xfrm>
          <a:custGeom>
            <a:avLst/>
            <a:gdLst/>
            <a:ahLst/>
            <a:cxnLst/>
            <a:rect l="l" t="t" r="r" b="b"/>
            <a:pathLst>
              <a:path w="5030470" h="1052195">
                <a:moveTo>
                  <a:pt x="0" y="0"/>
                </a:moveTo>
                <a:lnTo>
                  <a:pt x="4726399" y="0"/>
                </a:lnTo>
                <a:lnTo>
                  <a:pt x="5030198" y="525980"/>
                </a:lnTo>
                <a:lnTo>
                  <a:pt x="4726399" y="1051961"/>
                </a:lnTo>
                <a:lnTo>
                  <a:pt x="0" y="1051961"/>
                </a:lnTo>
                <a:lnTo>
                  <a:pt x="303798" y="525980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00"/>
          </a:p>
        </p:txBody>
      </p:sp>
      <p:sp>
        <p:nvSpPr>
          <p:cNvPr id="8" name="object 8"/>
          <p:cNvSpPr txBox="1"/>
          <p:nvPr/>
        </p:nvSpPr>
        <p:spPr>
          <a:xfrm>
            <a:off x="3281083" y="5801980"/>
            <a:ext cx="2329487" cy="193216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7">
              <a:spcBef>
                <a:spcPts val="67"/>
              </a:spcBef>
            </a:pPr>
            <a:r>
              <a:rPr b="1" spc="10" dirty="0">
                <a:latin typeface="Arial Unicode MS"/>
                <a:cs typeface="Arial Unicode MS"/>
              </a:rPr>
              <a:t>Ensure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67" dirty="0">
                <a:latin typeface="Arial Unicode MS"/>
                <a:cs typeface="Arial Unicode MS"/>
              </a:rPr>
              <a:t>Mortar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27" dirty="0">
                <a:latin typeface="Arial Unicode MS"/>
                <a:cs typeface="Arial Unicode MS"/>
              </a:rPr>
              <a:t>Board's</a:t>
            </a:r>
            <a:r>
              <a:rPr b="1" spc="-30" dirty="0">
                <a:latin typeface="Arial Unicode MS"/>
                <a:cs typeface="Arial Unicode MS"/>
              </a:rPr>
              <a:t> </a:t>
            </a:r>
            <a:r>
              <a:rPr b="1" spc="40" dirty="0">
                <a:latin typeface="Arial Unicode MS"/>
                <a:cs typeface="Arial Unicode MS"/>
              </a:rPr>
              <a:t>Impact</a:t>
            </a:r>
            <a:endParaRPr b="1" dirty="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069" y="1506463"/>
            <a:ext cx="1889760" cy="4043287"/>
          </a:xfrm>
          <a:prstGeom prst="rect">
            <a:avLst/>
          </a:prstGeom>
          <a:solidFill>
            <a:srgbClr val="E9AF0E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sz="1867">
              <a:latin typeface="Times New Roman"/>
              <a:cs typeface="Times New Roman"/>
            </a:endParaRPr>
          </a:p>
          <a:p>
            <a:pPr marL="190086" marR="188816" indent="-423" algn="ctr">
              <a:lnSpc>
                <a:spcPct val="116100"/>
              </a:lnSpc>
              <a:spcBef>
                <a:spcPts val="1467"/>
              </a:spcBef>
            </a:pPr>
            <a:r>
              <a:rPr sz="1400" b="1" spc="-10">
                <a:latin typeface="Tahoma"/>
                <a:cs typeface="Tahoma"/>
              </a:rPr>
              <a:t>Emphasize </a:t>
            </a:r>
            <a:r>
              <a:rPr sz="1400" b="1" spc="13">
                <a:latin typeface="Tahoma"/>
                <a:cs typeface="Tahoma"/>
              </a:rPr>
              <a:t>the </a:t>
            </a:r>
            <a:r>
              <a:rPr sz="1400" b="1" spc="17">
                <a:latin typeface="Tahoma"/>
                <a:cs typeface="Tahoma"/>
              </a:rPr>
              <a:t> </a:t>
            </a:r>
            <a:r>
              <a:rPr sz="1400" b="1" spc="7">
                <a:latin typeface="Tahoma"/>
                <a:cs typeface="Tahoma"/>
              </a:rPr>
              <a:t>equity</a:t>
            </a:r>
            <a:r>
              <a:rPr sz="1400" b="1" spc="-70">
                <a:latin typeface="Tahoma"/>
                <a:cs typeface="Tahoma"/>
              </a:rPr>
              <a:t> </a:t>
            </a:r>
            <a:r>
              <a:rPr sz="1400" b="1" spc="7">
                <a:latin typeface="Tahoma"/>
                <a:cs typeface="Tahoma"/>
              </a:rPr>
              <a:t>themes</a:t>
            </a:r>
            <a:r>
              <a:rPr sz="1400" b="1" spc="-67">
                <a:latin typeface="Tahoma"/>
                <a:cs typeface="Tahoma"/>
              </a:rPr>
              <a:t> </a:t>
            </a:r>
            <a:r>
              <a:rPr sz="1400" b="1" spc="3">
                <a:latin typeface="Tahoma"/>
                <a:cs typeface="Tahoma"/>
              </a:rPr>
              <a:t>of </a:t>
            </a:r>
            <a:r>
              <a:rPr sz="1400" b="1" spc="-403">
                <a:latin typeface="Tahoma"/>
                <a:cs typeface="Tahoma"/>
              </a:rPr>
              <a:t> </a:t>
            </a:r>
            <a:r>
              <a:rPr sz="1400" b="1" spc="27">
                <a:latin typeface="Tahoma"/>
                <a:cs typeface="Tahoma"/>
              </a:rPr>
              <a:t>Mortar </a:t>
            </a:r>
            <a:r>
              <a:rPr sz="1400" b="1" spc="-3">
                <a:latin typeface="Tahoma"/>
                <a:cs typeface="Tahoma"/>
              </a:rPr>
              <a:t>Board's </a:t>
            </a:r>
            <a:r>
              <a:rPr sz="1400" b="1">
                <a:latin typeface="Tahoma"/>
                <a:cs typeface="Tahoma"/>
              </a:rPr>
              <a:t> </a:t>
            </a:r>
            <a:r>
              <a:rPr sz="1400" b="1" spc="-3">
                <a:latin typeface="Tahoma"/>
                <a:cs typeface="Tahoma"/>
              </a:rPr>
              <a:t>Purpose</a:t>
            </a:r>
            <a:endParaRPr sz="1400">
              <a:latin typeface="Tahoma"/>
              <a:cs typeface="Tahoma"/>
            </a:endParaRPr>
          </a:p>
          <a:p>
            <a:pPr>
              <a:spcBef>
                <a:spcPts val="7"/>
              </a:spcBef>
            </a:pPr>
            <a:endParaRPr sz="2567">
              <a:latin typeface="Tahoma"/>
              <a:cs typeface="Tahoma"/>
            </a:endParaRPr>
          </a:p>
          <a:p>
            <a:pPr marL="194743" marR="193473" indent="-423" algn="ctr">
              <a:lnSpc>
                <a:spcPct val="116100"/>
              </a:lnSpc>
            </a:pPr>
            <a:r>
              <a:rPr sz="1400" b="1" spc="-7">
                <a:latin typeface="Tahoma"/>
                <a:cs typeface="Tahoma"/>
              </a:rPr>
              <a:t>Develop </a:t>
            </a:r>
            <a:r>
              <a:rPr sz="1400" b="1" spc="10">
                <a:latin typeface="Tahoma"/>
                <a:cs typeface="Tahoma"/>
              </a:rPr>
              <a:t>and </a:t>
            </a:r>
            <a:r>
              <a:rPr sz="1400" b="1" spc="13">
                <a:latin typeface="Tahoma"/>
                <a:cs typeface="Tahoma"/>
              </a:rPr>
              <a:t> </a:t>
            </a:r>
            <a:r>
              <a:rPr sz="1400" b="1">
                <a:latin typeface="Tahoma"/>
                <a:cs typeface="Tahoma"/>
              </a:rPr>
              <a:t>advance </a:t>
            </a:r>
            <a:r>
              <a:rPr sz="1400" b="1" spc="13">
                <a:latin typeface="Tahoma"/>
                <a:cs typeface="Tahoma"/>
              </a:rPr>
              <a:t>the </a:t>
            </a:r>
            <a:r>
              <a:rPr sz="1400" b="1" spc="17">
                <a:latin typeface="Tahoma"/>
                <a:cs typeface="Tahoma"/>
              </a:rPr>
              <a:t> </a:t>
            </a:r>
            <a:r>
              <a:rPr sz="1400" b="1">
                <a:latin typeface="Tahoma"/>
                <a:cs typeface="Tahoma"/>
              </a:rPr>
              <a:t>professional </a:t>
            </a:r>
            <a:r>
              <a:rPr sz="1400" b="1" spc="10">
                <a:latin typeface="Tahoma"/>
                <a:cs typeface="Tahoma"/>
              </a:rPr>
              <a:t>and </a:t>
            </a:r>
            <a:r>
              <a:rPr sz="1400" b="1" spc="-403">
                <a:latin typeface="Tahoma"/>
                <a:cs typeface="Tahoma"/>
              </a:rPr>
              <a:t> </a:t>
            </a:r>
            <a:r>
              <a:rPr sz="1400" b="1" spc="3">
                <a:latin typeface="Tahoma"/>
                <a:cs typeface="Tahoma"/>
              </a:rPr>
              <a:t>personal</a:t>
            </a:r>
            <a:r>
              <a:rPr sz="1400" b="1" spc="-67">
                <a:latin typeface="Tahoma"/>
                <a:cs typeface="Tahoma"/>
              </a:rPr>
              <a:t> </a:t>
            </a:r>
            <a:r>
              <a:rPr sz="1400" b="1" spc="-3">
                <a:latin typeface="Tahoma"/>
                <a:cs typeface="Tahoma"/>
              </a:rPr>
              <a:t>skills</a:t>
            </a:r>
            <a:r>
              <a:rPr sz="1400" b="1" spc="-63">
                <a:latin typeface="Tahoma"/>
                <a:cs typeface="Tahoma"/>
              </a:rPr>
              <a:t> </a:t>
            </a:r>
            <a:r>
              <a:rPr sz="1400" b="1" spc="3">
                <a:latin typeface="Tahoma"/>
                <a:cs typeface="Tahoma"/>
              </a:rPr>
              <a:t>of </a:t>
            </a:r>
            <a:r>
              <a:rPr sz="1400" b="1" spc="-403">
                <a:latin typeface="Tahoma"/>
                <a:cs typeface="Tahoma"/>
              </a:rPr>
              <a:t> </a:t>
            </a:r>
            <a:r>
              <a:rPr sz="1400" b="1" spc="10">
                <a:latin typeface="Tahoma"/>
                <a:cs typeface="Tahoma"/>
              </a:rPr>
              <a:t>members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67">
              <a:latin typeface="Tahoma"/>
              <a:cs typeface="Tahoma"/>
            </a:endParaRPr>
          </a:p>
          <a:p>
            <a:pPr marL="204904" marR="203634" indent="-423" algn="ctr">
              <a:lnSpc>
                <a:spcPct val="116100"/>
              </a:lnSpc>
              <a:spcBef>
                <a:spcPts val="1259"/>
              </a:spcBef>
            </a:pPr>
            <a:r>
              <a:rPr sz="1400" b="1" spc="-40">
                <a:latin typeface="Tahoma"/>
                <a:cs typeface="Tahoma"/>
              </a:rPr>
              <a:t>Engage </a:t>
            </a:r>
            <a:r>
              <a:rPr sz="1400" b="1" spc="-37">
                <a:latin typeface="Tahoma"/>
                <a:cs typeface="Tahoma"/>
              </a:rPr>
              <a:t> </a:t>
            </a:r>
            <a:r>
              <a:rPr sz="1400" b="1" spc="10">
                <a:latin typeface="Tahoma"/>
                <a:cs typeface="Tahoma"/>
              </a:rPr>
              <a:t>members</a:t>
            </a:r>
            <a:r>
              <a:rPr sz="1400" b="1" spc="-67">
                <a:latin typeface="Tahoma"/>
                <a:cs typeface="Tahoma"/>
              </a:rPr>
              <a:t> </a:t>
            </a:r>
            <a:r>
              <a:rPr sz="1400" b="1" spc="10">
                <a:latin typeface="Tahoma"/>
                <a:cs typeface="Tahoma"/>
              </a:rPr>
              <a:t>for</a:t>
            </a:r>
            <a:r>
              <a:rPr sz="1400" b="1" spc="-67">
                <a:latin typeface="Tahoma"/>
                <a:cs typeface="Tahoma"/>
              </a:rPr>
              <a:t> </a:t>
            </a:r>
            <a:r>
              <a:rPr sz="1400" b="1">
                <a:latin typeface="Tahoma"/>
                <a:cs typeface="Tahoma"/>
              </a:rPr>
              <a:t>life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310892" y="879018"/>
            <a:ext cx="5162973" cy="1231900"/>
            <a:chOff x="9466336" y="1318527"/>
            <a:chExt cx="7744459" cy="1847850"/>
          </a:xfrm>
        </p:grpSpPr>
        <p:sp>
          <p:nvSpPr>
            <p:cNvPr id="11" name="object 11"/>
            <p:cNvSpPr/>
            <p:nvPr/>
          </p:nvSpPr>
          <p:spPr>
            <a:xfrm>
              <a:off x="9466336" y="1318527"/>
              <a:ext cx="7744459" cy="1847850"/>
            </a:xfrm>
            <a:custGeom>
              <a:avLst/>
              <a:gdLst/>
              <a:ahLst/>
              <a:cxnLst/>
              <a:rect l="l" t="t" r="r" b="b"/>
              <a:pathLst>
                <a:path w="7744459" h="1847850">
                  <a:moveTo>
                    <a:pt x="7743969" y="1847410"/>
                  </a:moveTo>
                  <a:lnTo>
                    <a:pt x="0" y="1847410"/>
                  </a:lnTo>
                  <a:lnTo>
                    <a:pt x="0" y="0"/>
                  </a:lnTo>
                  <a:lnTo>
                    <a:pt x="7743969" y="0"/>
                  </a:lnTo>
                  <a:lnTo>
                    <a:pt x="7743969" y="1847410"/>
                  </a:lnTo>
                  <a:close/>
                </a:path>
              </a:pathLst>
            </a:custGeom>
            <a:solidFill>
              <a:srgbClr val="E9AF0E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00"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1659372"/>
              <a:ext cx="95250" cy="9524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2402322"/>
              <a:ext cx="95250" cy="9524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2773797"/>
              <a:ext cx="95250" cy="9524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310892" y="879018"/>
            <a:ext cx="5162973" cy="1091837"/>
          </a:xfrm>
          <a:prstGeom prst="rect">
            <a:avLst/>
          </a:prstGeom>
        </p:spPr>
        <p:txBody>
          <a:bodyPr vert="horz" wrap="square" lIns="0" tIns="1100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332" marR="1057963">
              <a:lnSpc>
                <a:spcPct val="116100"/>
              </a:lnSpc>
              <a:spcBef>
                <a:spcPts val="867"/>
              </a:spcBef>
            </a:pPr>
            <a:r>
              <a:rPr sz="1400" spc="-10">
                <a:latin typeface="Arial Unicode MS"/>
                <a:cs typeface="Arial Unicode MS"/>
              </a:rPr>
              <a:t>Be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67">
                <a:latin typeface="Arial Unicode MS"/>
                <a:cs typeface="Arial Unicode MS"/>
              </a:rPr>
              <a:t>known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-17">
                <a:latin typeface="Arial Unicode MS"/>
                <a:cs typeface="Arial Unicode MS"/>
              </a:rPr>
              <a:t>as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>
                <a:latin typeface="Arial Unicode MS"/>
                <a:cs typeface="Arial Unicode MS"/>
              </a:rPr>
              <a:t>a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20">
                <a:latin typeface="Arial Unicode MS"/>
                <a:cs typeface="Arial Unicode MS"/>
              </a:rPr>
              <a:t>society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70">
                <a:latin typeface="Arial Unicode MS"/>
                <a:cs typeface="Arial Unicode MS"/>
              </a:rPr>
              <a:t>that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13">
                <a:latin typeface="Arial Unicode MS"/>
                <a:cs typeface="Arial Unicode MS"/>
              </a:rPr>
              <a:t>values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37">
                <a:latin typeface="Arial Unicode MS"/>
                <a:cs typeface="Arial Unicode MS"/>
              </a:rPr>
              <a:t>its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30">
                <a:latin typeface="Arial Unicode MS"/>
                <a:cs typeface="Arial Unicode MS"/>
              </a:rPr>
              <a:t>diverse </a:t>
            </a:r>
            <a:r>
              <a:rPr sz="1400" spc="-380">
                <a:latin typeface="Arial Unicode MS"/>
                <a:cs typeface="Arial Unicode MS"/>
              </a:rPr>
              <a:t> </a:t>
            </a:r>
            <a:r>
              <a:rPr sz="1400" spc="63">
                <a:latin typeface="Arial Unicode MS"/>
                <a:cs typeface="Arial Unicode MS"/>
              </a:rPr>
              <a:t>membership</a:t>
            </a:r>
            <a:endParaRPr sz="1400">
              <a:latin typeface="Arial Unicode MS"/>
              <a:cs typeface="Arial Unicode MS"/>
            </a:endParaRPr>
          </a:p>
          <a:p>
            <a:pPr marL="448332" marR="1324253">
              <a:lnSpc>
                <a:spcPct val="116100"/>
              </a:lnSpc>
            </a:pPr>
            <a:r>
              <a:rPr sz="1400" spc="10">
                <a:latin typeface="Arial Unicode MS"/>
                <a:cs typeface="Arial Unicode MS"/>
              </a:rPr>
              <a:t>Emphasize </a:t>
            </a:r>
            <a:r>
              <a:rPr sz="1400" spc="83">
                <a:latin typeface="Arial Unicode MS"/>
                <a:cs typeface="Arial Unicode MS"/>
              </a:rPr>
              <a:t>our </a:t>
            </a:r>
            <a:r>
              <a:rPr sz="1400" spc="40">
                <a:latin typeface="Arial Unicode MS"/>
                <a:cs typeface="Arial Unicode MS"/>
              </a:rPr>
              <a:t>heritage </a:t>
            </a:r>
            <a:r>
              <a:rPr sz="1400" spc="53">
                <a:latin typeface="Arial Unicode MS"/>
                <a:cs typeface="Arial Unicode MS"/>
              </a:rPr>
              <a:t>and culture </a:t>
            </a:r>
            <a:r>
              <a:rPr sz="1400" spc="57">
                <a:latin typeface="Arial Unicode MS"/>
                <a:cs typeface="Arial Unicode MS"/>
              </a:rPr>
              <a:t> </a:t>
            </a:r>
            <a:r>
              <a:rPr sz="1400">
                <a:latin typeface="Arial Unicode MS"/>
                <a:cs typeface="Arial Unicode MS"/>
              </a:rPr>
              <a:t>Express</a:t>
            </a:r>
            <a:r>
              <a:rPr sz="1400" spc="-30">
                <a:latin typeface="Arial Unicode MS"/>
                <a:cs typeface="Arial Unicode MS"/>
              </a:rPr>
              <a:t> </a:t>
            </a:r>
            <a:r>
              <a:rPr sz="1400" spc="63">
                <a:latin typeface="Arial Unicode MS"/>
                <a:cs typeface="Arial Unicode MS"/>
              </a:rPr>
              <a:t>the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43">
                <a:latin typeface="Arial Unicode MS"/>
                <a:cs typeface="Arial Unicode MS"/>
              </a:rPr>
              <a:t>lifelong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23">
                <a:latin typeface="Arial Unicode MS"/>
                <a:cs typeface="Arial Unicode MS"/>
              </a:rPr>
              <a:t>value</a:t>
            </a:r>
            <a:r>
              <a:rPr sz="1400" spc="-30">
                <a:latin typeface="Arial Unicode MS"/>
                <a:cs typeface="Arial Unicode MS"/>
              </a:rPr>
              <a:t> </a:t>
            </a:r>
            <a:r>
              <a:rPr sz="1400" spc="73">
                <a:latin typeface="Arial Unicode MS"/>
                <a:cs typeface="Arial Unicode MS"/>
              </a:rPr>
              <a:t>of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50">
                <a:latin typeface="Arial Unicode MS"/>
                <a:cs typeface="Arial Unicode MS"/>
              </a:rPr>
              <a:t>involvement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10892" y="2324305"/>
            <a:ext cx="5162973" cy="1231900"/>
            <a:chOff x="9466336" y="3486457"/>
            <a:chExt cx="7744459" cy="1847850"/>
          </a:xfrm>
        </p:grpSpPr>
        <p:sp>
          <p:nvSpPr>
            <p:cNvPr id="17" name="object 17"/>
            <p:cNvSpPr/>
            <p:nvPr/>
          </p:nvSpPr>
          <p:spPr>
            <a:xfrm>
              <a:off x="9466336" y="3486457"/>
              <a:ext cx="7744459" cy="1847850"/>
            </a:xfrm>
            <a:custGeom>
              <a:avLst/>
              <a:gdLst/>
              <a:ahLst/>
              <a:cxnLst/>
              <a:rect l="l" t="t" r="r" b="b"/>
              <a:pathLst>
                <a:path w="7744459" h="1847850">
                  <a:moveTo>
                    <a:pt x="7743969" y="1847410"/>
                  </a:moveTo>
                  <a:lnTo>
                    <a:pt x="0" y="1847410"/>
                  </a:lnTo>
                  <a:lnTo>
                    <a:pt x="0" y="0"/>
                  </a:lnTo>
                  <a:lnTo>
                    <a:pt x="7743969" y="0"/>
                  </a:lnTo>
                  <a:lnTo>
                    <a:pt x="7743969" y="1847410"/>
                  </a:lnTo>
                  <a:close/>
                </a:path>
              </a:pathLst>
            </a:custGeom>
            <a:solidFill>
              <a:srgbClr val="9E2D2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00"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3827145"/>
              <a:ext cx="95250" cy="9524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4198619"/>
              <a:ext cx="95250" cy="9524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4570094"/>
              <a:ext cx="95250" cy="95249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310892" y="2324305"/>
            <a:ext cx="5162973" cy="1091837"/>
          </a:xfrm>
          <a:prstGeom prst="rect">
            <a:avLst/>
          </a:prstGeom>
        </p:spPr>
        <p:txBody>
          <a:bodyPr vert="horz" wrap="square" lIns="0" tIns="1100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332" marR="2069780">
              <a:lnSpc>
                <a:spcPct val="116100"/>
              </a:lnSpc>
              <a:spcBef>
                <a:spcPts val="867"/>
              </a:spcBef>
            </a:pPr>
            <a:r>
              <a:rPr sz="1400" spc="17">
                <a:solidFill>
                  <a:srgbClr val="FFFFFF"/>
                </a:solidFill>
                <a:latin typeface="Arial Unicode MS"/>
                <a:cs typeface="Arial Unicode MS"/>
              </a:rPr>
              <a:t>Increase</a:t>
            </a:r>
            <a:r>
              <a:rPr sz="1400" spc="-4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33">
                <a:solidFill>
                  <a:srgbClr val="FFFFFF"/>
                </a:solidFill>
                <a:latin typeface="Arial Unicode MS"/>
                <a:cs typeface="Arial Unicode MS"/>
              </a:rPr>
              <a:t>non-collegiate</a:t>
            </a:r>
            <a:r>
              <a:rPr sz="1400" spc="-4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0">
                <a:solidFill>
                  <a:srgbClr val="FFFFFF"/>
                </a:solidFill>
                <a:latin typeface="Arial Unicode MS"/>
                <a:cs typeface="Arial Unicode MS"/>
              </a:rPr>
              <a:t>revenue </a:t>
            </a:r>
            <a:r>
              <a:rPr sz="1400" spc="-38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17">
                <a:solidFill>
                  <a:srgbClr val="FFFFFF"/>
                </a:solidFill>
                <a:latin typeface="Arial Unicode MS"/>
                <a:cs typeface="Arial Unicode MS"/>
              </a:rPr>
              <a:t>Increase</a:t>
            </a:r>
            <a:r>
              <a:rPr sz="1400" spc="-5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27">
                <a:solidFill>
                  <a:srgbClr val="FFFFFF"/>
                </a:solidFill>
                <a:latin typeface="Arial Unicode MS"/>
                <a:cs typeface="Arial Unicode MS"/>
              </a:rPr>
              <a:t>collegiate</a:t>
            </a:r>
            <a:r>
              <a:rPr sz="1400" spc="-5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63">
                <a:solidFill>
                  <a:srgbClr val="FFFFFF"/>
                </a:solidFill>
                <a:latin typeface="Arial Unicode MS"/>
                <a:cs typeface="Arial Unicode MS"/>
              </a:rPr>
              <a:t>membership</a:t>
            </a:r>
            <a:endParaRPr sz="1400">
              <a:latin typeface="Arial Unicode MS"/>
              <a:cs typeface="Arial Unicode MS"/>
            </a:endParaRPr>
          </a:p>
          <a:p>
            <a:pPr marL="448332" marR="237502">
              <a:lnSpc>
                <a:spcPct val="116100"/>
              </a:lnSpc>
            </a:pPr>
            <a:r>
              <a:rPr sz="1400" spc="43">
                <a:solidFill>
                  <a:srgbClr val="FFFFFF"/>
                </a:solidFill>
                <a:latin typeface="Arial Unicode MS"/>
                <a:cs typeface="Arial Unicode MS"/>
              </a:rPr>
              <a:t>Partner</a:t>
            </a:r>
            <a:r>
              <a:rPr sz="1400" spc="-3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76">
                <a:solidFill>
                  <a:srgbClr val="FFFFFF"/>
                </a:solidFill>
                <a:latin typeface="Arial Unicode MS"/>
                <a:cs typeface="Arial Unicode MS"/>
              </a:rPr>
              <a:t>with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63">
                <a:solidFill>
                  <a:srgbClr val="FFFFFF"/>
                </a:solidFill>
                <a:latin typeface="Arial Unicode MS"/>
                <a:cs typeface="Arial Unicode MS"/>
              </a:rPr>
              <a:t>the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80">
                <a:solidFill>
                  <a:srgbClr val="FFFFFF"/>
                </a:solidFill>
                <a:latin typeface="Arial Unicode MS"/>
                <a:cs typeface="Arial Unicode MS"/>
              </a:rPr>
              <a:t>Mortar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3">
                <a:solidFill>
                  <a:srgbClr val="FFFFFF"/>
                </a:solidFill>
                <a:latin typeface="Arial Unicode MS"/>
                <a:cs typeface="Arial Unicode MS"/>
              </a:rPr>
              <a:t>Board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7">
                <a:solidFill>
                  <a:srgbClr val="FFFFFF"/>
                </a:solidFill>
                <a:latin typeface="Arial Unicode MS"/>
                <a:cs typeface="Arial Unicode MS"/>
              </a:rPr>
              <a:t>National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7">
                <a:solidFill>
                  <a:srgbClr val="FFFFFF"/>
                </a:solidFill>
                <a:latin typeface="Arial Unicode MS"/>
                <a:cs typeface="Arial Unicode MS"/>
              </a:rPr>
              <a:t>Foundation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83">
                <a:solidFill>
                  <a:srgbClr val="FFFFFF"/>
                </a:solidFill>
                <a:latin typeface="Arial Unicode MS"/>
                <a:cs typeface="Arial Unicode MS"/>
              </a:rPr>
              <a:t>to </a:t>
            </a:r>
            <a:r>
              <a:rPr sz="1400" spc="-38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80">
                <a:solidFill>
                  <a:srgbClr val="FFFFFF"/>
                </a:solidFill>
                <a:latin typeface="Arial Unicode MS"/>
                <a:cs typeface="Arial Unicode MS"/>
              </a:rPr>
              <a:t>promote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63">
                <a:solidFill>
                  <a:srgbClr val="FFFFFF"/>
                </a:solidFill>
                <a:latin typeface="Arial Unicode MS"/>
                <a:cs typeface="Arial Unicode MS"/>
              </a:rPr>
              <a:t>the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3">
                <a:solidFill>
                  <a:srgbClr val="FFFFFF"/>
                </a:solidFill>
                <a:latin typeface="Arial Unicode MS"/>
                <a:cs typeface="Arial Unicode MS"/>
              </a:rPr>
              <a:t>Society's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53">
                <a:solidFill>
                  <a:srgbClr val="FFFFFF"/>
                </a:solidFill>
                <a:latin typeface="Arial Unicode MS"/>
                <a:cs typeface="Arial Unicode MS"/>
              </a:rPr>
              <a:t>priorities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10892" y="3791288"/>
            <a:ext cx="5162973" cy="1231900"/>
            <a:chOff x="9466336" y="5686932"/>
            <a:chExt cx="7744459" cy="1847850"/>
          </a:xfrm>
        </p:grpSpPr>
        <p:sp>
          <p:nvSpPr>
            <p:cNvPr id="23" name="object 23"/>
            <p:cNvSpPr/>
            <p:nvPr/>
          </p:nvSpPr>
          <p:spPr>
            <a:xfrm>
              <a:off x="9466336" y="5686932"/>
              <a:ext cx="7744459" cy="1847850"/>
            </a:xfrm>
            <a:custGeom>
              <a:avLst/>
              <a:gdLst/>
              <a:ahLst/>
              <a:cxnLst/>
              <a:rect l="l" t="t" r="r" b="b"/>
              <a:pathLst>
                <a:path w="7744459" h="1847850">
                  <a:moveTo>
                    <a:pt x="7743969" y="1847410"/>
                  </a:moveTo>
                  <a:lnTo>
                    <a:pt x="0" y="1847410"/>
                  </a:lnTo>
                  <a:lnTo>
                    <a:pt x="0" y="0"/>
                  </a:lnTo>
                  <a:lnTo>
                    <a:pt x="7743969" y="0"/>
                  </a:lnTo>
                  <a:lnTo>
                    <a:pt x="7743969" y="1847410"/>
                  </a:lnTo>
                  <a:close/>
                </a:path>
              </a:pathLst>
            </a:custGeom>
            <a:solidFill>
              <a:srgbClr val="E9AF0E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00"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6008727"/>
              <a:ext cx="95250" cy="9524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6380202"/>
              <a:ext cx="95250" cy="9524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5887" y="6751677"/>
              <a:ext cx="95250" cy="95249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6310892" y="3791288"/>
            <a:ext cx="5162973" cy="1079013"/>
          </a:xfrm>
          <a:prstGeom prst="rect">
            <a:avLst/>
          </a:prstGeom>
        </p:spPr>
        <p:txBody>
          <a:bodyPr vert="horz" wrap="square" lIns="0" tIns="973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332" marR="752724">
              <a:lnSpc>
                <a:spcPct val="116100"/>
              </a:lnSpc>
              <a:spcBef>
                <a:spcPts val="767"/>
              </a:spcBef>
            </a:pPr>
            <a:r>
              <a:rPr sz="1400" spc="17">
                <a:latin typeface="Arial Unicode MS"/>
                <a:cs typeface="Arial Unicode MS"/>
              </a:rPr>
              <a:t>Foster </a:t>
            </a:r>
            <a:r>
              <a:rPr sz="1400">
                <a:latin typeface="Arial Unicode MS"/>
                <a:cs typeface="Arial Unicode MS"/>
              </a:rPr>
              <a:t>a </a:t>
            </a:r>
            <a:r>
              <a:rPr sz="1400" spc="3">
                <a:latin typeface="Arial Unicode MS"/>
                <a:cs typeface="Arial Unicode MS"/>
              </a:rPr>
              <a:t>sense </a:t>
            </a:r>
            <a:r>
              <a:rPr sz="1400" spc="73">
                <a:latin typeface="Arial Unicode MS"/>
                <a:cs typeface="Arial Unicode MS"/>
              </a:rPr>
              <a:t>of </a:t>
            </a:r>
            <a:r>
              <a:rPr sz="1400" spc="40">
                <a:latin typeface="Arial Unicode MS"/>
                <a:cs typeface="Arial Unicode MS"/>
              </a:rPr>
              <a:t>belonging </a:t>
            </a:r>
            <a:r>
              <a:rPr sz="1400" spc="53">
                <a:latin typeface="Arial Unicode MS"/>
                <a:cs typeface="Arial Unicode MS"/>
              </a:rPr>
              <a:t>among </a:t>
            </a:r>
            <a:r>
              <a:rPr sz="1400" spc="60">
                <a:latin typeface="Arial Unicode MS"/>
                <a:cs typeface="Arial Unicode MS"/>
              </a:rPr>
              <a:t>members </a:t>
            </a:r>
            <a:r>
              <a:rPr sz="1400" spc="63">
                <a:latin typeface="Arial Unicode MS"/>
                <a:cs typeface="Arial Unicode MS"/>
              </a:rPr>
              <a:t> </a:t>
            </a:r>
            <a:r>
              <a:rPr sz="1400" spc="27">
                <a:latin typeface="Arial Unicode MS"/>
                <a:cs typeface="Arial Unicode MS"/>
              </a:rPr>
              <a:t>Diversify</a:t>
            </a:r>
            <a:r>
              <a:rPr sz="1400" spc="-23">
                <a:latin typeface="Arial Unicode MS"/>
                <a:cs typeface="Arial Unicode MS"/>
              </a:rPr>
              <a:t> </a:t>
            </a:r>
            <a:r>
              <a:rPr sz="1400" spc="53">
                <a:latin typeface="Arial Unicode MS"/>
                <a:cs typeface="Arial Unicode MS"/>
              </a:rPr>
              <a:t>new</a:t>
            </a:r>
            <a:r>
              <a:rPr sz="1400" spc="-23">
                <a:latin typeface="Arial Unicode MS"/>
                <a:cs typeface="Arial Unicode MS"/>
              </a:rPr>
              <a:t> </a:t>
            </a:r>
            <a:r>
              <a:rPr sz="1400" spc="60">
                <a:latin typeface="Arial Unicode MS"/>
                <a:cs typeface="Arial Unicode MS"/>
              </a:rPr>
              <a:t>members</a:t>
            </a:r>
            <a:r>
              <a:rPr sz="1400" spc="-23">
                <a:latin typeface="Arial Unicode MS"/>
                <a:cs typeface="Arial Unicode MS"/>
              </a:rPr>
              <a:t> </a:t>
            </a:r>
            <a:r>
              <a:rPr sz="1400" spc="53">
                <a:latin typeface="Arial Unicode MS"/>
                <a:cs typeface="Arial Unicode MS"/>
              </a:rPr>
              <a:t>and</a:t>
            </a:r>
            <a:r>
              <a:rPr sz="1400" spc="-23">
                <a:latin typeface="Arial Unicode MS"/>
                <a:cs typeface="Arial Unicode MS"/>
              </a:rPr>
              <a:t> </a:t>
            </a:r>
            <a:r>
              <a:rPr sz="1400" spc="50">
                <a:latin typeface="Arial Unicode MS"/>
                <a:cs typeface="Arial Unicode MS"/>
              </a:rPr>
              <a:t>national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40">
                <a:latin typeface="Arial Unicode MS"/>
                <a:cs typeface="Arial Unicode MS"/>
              </a:rPr>
              <a:t>leadership</a:t>
            </a:r>
            <a:endParaRPr sz="1400">
              <a:latin typeface="Arial Unicode MS"/>
              <a:cs typeface="Arial Unicode MS"/>
            </a:endParaRPr>
          </a:p>
          <a:p>
            <a:pPr marL="448332" marR="272217">
              <a:lnSpc>
                <a:spcPct val="116100"/>
              </a:lnSpc>
            </a:pPr>
            <a:r>
              <a:rPr sz="1400" spc="-7">
                <a:latin typeface="Arial Unicode MS"/>
                <a:cs typeface="Arial Unicode MS"/>
              </a:rPr>
              <a:t>Use</a:t>
            </a:r>
            <a:r>
              <a:rPr sz="1400" spc="-30">
                <a:latin typeface="Arial Unicode MS"/>
                <a:cs typeface="Arial Unicode MS"/>
              </a:rPr>
              <a:t> </a:t>
            </a:r>
            <a:r>
              <a:rPr sz="1400" spc="30">
                <a:latin typeface="Arial Unicode MS"/>
                <a:cs typeface="Arial Unicode MS"/>
              </a:rPr>
              <a:t>diversity,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53">
                <a:latin typeface="Arial Unicode MS"/>
                <a:cs typeface="Arial Unicode MS"/>
              </a:rPr>
              <a:t>equity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53">
                <a:latin typeface="Arial Unicode MS"/>
                <a:cs typeface="Arial Unicode MS"/>
              </a:rPr>
              <a:t>and</a:t>
            </a:r>
            <a:r>
              <a:rPr sz="1400" spc="-30">
                <a:latin typeface="Arial Unicode MS"/>
                <a:cs typeface="Arial Unicode MS"/>
              </a:rPr>
              <a:t> </a:t>
            </a:r>
            <a:r>
              <a:rPr sz="1400" spc="40">
                <a:latin typeface="Arial Unicode MS"/>
                <a:cs typeface="Arial Unicode MS"/>
              </a:rPr>
              <a:t>inclusion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-17">
                <a:latin typeface="Arial Unicode MS"/>
                <a:cs typeface="Arial Unicode MS"/>
              </a:rPr>
              <a:t>as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>
                <a:latin typeface="Arial Unicode MS"/>
                <a:cs typeface="Arial Unicode MS"/>
              </a:rPr>
              <a:t>a</a:t>
            </a:r>
            <a:r>
              <a:rPr sz="1400" spc="-27">
                <a:latin typeface="Arial Unicode MS"/>
                <a:cs typeface="Arial Unicode MS"/>
              </a:rPr>
              <a:t> </a:t>
            </a:r>
            <a:r>
              <a:rPr sz="1400" spc="67">
                <a:latin typeface="Arial Unicode MS"/>
                <a:cs typeface="Arial Unicode MS"/>
              </a:rPr>
              <a:t>foundation</a:t>
            </a:r>
            <a:r>
              <a:rPr sz="1400" spc="-30">
                <a:latin typeface="Arial Unicode MS"/>
                <a:cs typeface="Arial Unicode MS"/>
              </a:rPr>
              <a:t> </a:t>
            </a:r>
            <a:r>
              <a:rPr sz="1400" spc="83">
                <a:latin typeface="Arial Unicode MS"/>
                <a:cs typeface="Arial Unicode MS"/>
              </a:rPr>
              <a:t>for </a:t>
            </a:r>
            <a:r>
              <a:rPr sz="1400" spc="-377">
                <a:latin typeface="Arial Unicode MS"/>
                <a:cs typeface="Arial Unicode MS"/>
              </a:rPr>
              <a:t> </a:t>
            </a:r>
            <a:r>
              <a:rPr sz="1400" spc="63">
                <a:latin typeface="Arial Unicode MS"/>
                <a:cs typeface="Arial Unicode MS"/>
              </a:rPr>
              <a:t>programming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310892" y="5209581"/>
            <a:ext cx="5162973" cy="1231900"/>
            <a:chOff x="9466336" y="7814371"/>
            <a:chExt cx="7744459" cy="1847850"/>
          </a:xfrm>
        </p:grpSpPr>
        <p:sp>
          <p:nvSpPr>
            <p:cNvPr id="29" name="object 29"/>
            <p:cNvSpPr/>
            <p:nvPr/>
          </p:nvSpPr>
          <p:spPr>
            <a:xfrm>
              <a:off x="9466336" y="7814371"/>
              <a:ext cx="7744459" cy="1847850"/>
            </a:xfrm>
            <a:custGeom>
              <a:avLst/>
              <a:gdLst/>
              <a:ahLst/>
              <a:cxnLst/>
              <a:rect l="l" t="t" r="r" b="b"/>
              <a:pathLst>
                <a:path w="7744459" h="1847850">
                  <a:moveTo>
                    <a:pt x="7743969" y="1847410"/>
                  </a:moveTo>
                  <a:lnTo>
                    <a:pt x="0" y="1847410"/>
                  </a:lnTo>
                  <a:lnTo>
                    <a:pt x="0" y="0"/>
                  </a:lnTo>
                  <a:lnTo>
                    <a:pt x="7743969" y="0"/>
                  </a:lnTo>
                  <a:lnTo>
                    <a:pt x="7743969" y="1847410"/>
                  </a:lnTo>
                  <a:close/>
                </a:path>
              </a:pathLst>
            </a:custGeom>
            <a:solidFill>
              <a:srgbClr val="9E2D2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00"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8278923"/>
              <a:ext cx="95250" cy="9524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8650398"/>
              <a:ext cx="95250" cy="9524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5887" y="9021873"/>
              <a:ext cx="95250" cy="95249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6310892" y="5209581"/>
            <a:ext cx="5162973" cy="935299"/>
          </a:xfrm>
          <a:prstGeom prst="rect">
            <a:avLst/>
          </a:prstGeom>
        </p:spPr>
        <p:txBody>
          <a:bodyPr vert="horz" wrap="square" lIns="0" tIns="2963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3"/>
              </a:spcBef>
            </a:pPr>
            <a:endParaRPr sz="1533">
              <a:latin typeface="Times New Roman"/>
              <a:cs typeface="Times New Roman"/>
            </a:endParaRPr>
          </a:p>
          <a:p>
            <a:pPr marL="448332"/>
            <a:r>
              <a:rPr sz="1400" spc="37">
                <a:solidFill>
                  <a:srgbClr val="FFFFFF"/>
                </a:solidFill>
                <a:latin typeface="Arial Unicode MS"/>
                <a:cs typeface="Arial Unicode MS"/>
              </a:rPr>
              <a:t>Strengthen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37">
                <a:solidFill>
                  <a:srgbClr val="FFFFFF"/>
                </a:solidFill>
                <a:latin typeface="Arial Unicode MS"/>
                <a:cs typeface="Arial Unicode MS"/>
              </a:rPr>
              <a:t>campus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57">
                <a:solidFill>
                  <a:srgbClr val="FFFFFF"/>
                </a:solidFill>
                <a:latin typeface="Arial Unicode MS"/>
                <a:cs typeface="Arial Unicode MS"/>
              </a:rPr>
              <a:t>partnership</a:t>
            </a:r>
            <a:endParaRPr sz="1400">
              <a:latin typeface="Arial Unicode MS"/>
              <a:cs typeface="Arial Unicode MS"/>
            </a:endParaRPr>
          </a:p>
          <a:p>
            <a:pPr marL="448332" marR="286187">
              <a:lnSpc>
                <a:spcPct val="116100"/>
              </a:lnSpc>
            </a:pPr>
            <a:r>
              <a:rPr sz="1400" spc="63">
                <a:solidFill>
                  <a:srgbClr val="FFFFFF"/>
                </a:solidFill>
                <a:latin typeface="Arial Unicode MS"/>
                <a:cs typeface="Arial Unicode MS"/>
              </a:rPr>
              <a:t>Implement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33">
                <a:solidFill>
                  <a:srgbClr val="FFFFFF"/>
                </a:solidFill>
                <a:latin typeface="Arial Unicode MS"/>
                <a:cs typeface="Arial Unicode MS"/>
              </a:rPr>
              <a:t>effective</a:t>
            </a:r>
            <a:r>
              <a:rPr sz="1400" spc="-2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23">
                <a:solidFill>
                  <a:srgbClr val="FFFFFF"/>
                </a:solidFill>
                <a:latin typeface="Arial Unicode MS"/>
                <a:cs typeface="Arial Unicode MS"/>
              </a:rPr>
              <a:t>advising</a:t>
            </a:r>
            <a:r>
              <a:rPr sz="1400" spc="-2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50">
                <a:solidFill>
                  <a:srgbClr val="FFFFFF"/>
                </a:solidFill>
                <a:latin typeface="Arial Unicode MS"/>
                <a:cs typeface="Arial Unicode MS"/>
              </a:rPr>
              <a:t>models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50">
                <a:solidFill>
                  <a:srgbClr val="FFFFFF"/>
                </a:solidFill>
                <a:latin typeface="Arial Unicode MS"/>
                <a:cs typeface="Arial Unicode MS"/>
              </a:rPr>
              <a:t>at</a:t>
            </a:r>
            <a:r>
              <a:rPr sz="1400" spc="-2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23">
                <a:solidFill>
                  <a:srgbClr val="FFFFFF"/>
                </a:solidFill>
                <a:latin typeface="Arial Unicode MS"/>
                <a:cs typeface="Arial Unicode MS"/>
              </a:rPr>
              <a:t>every</a:t>
            </a:r>
            <a:r>
              <a:rPr sz="1400" spc="-23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7">
                <a:solidFill>
                  <a:srgbClr val="FFFFFF"/>
                </a:solidFill>
                <a:latin typeface="Arial Unicode MS"/>
                <a:cs typeface="Arial Unicode MS"/>
              </a:rPr>
              <a:t>chapter </a:t>
            </a:r>
            <a:r>
              <a:rPr sz="1400" spc="-38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20">
                <a:solidFill>
                  <a:srgbClr val="FFFFFF"/>
                </a:solidFill>
                <a:latin typeface="Arial Unicode MS"/>
                <a:cs typeface="Arial Unicode MS"/>
              </a:rPr>
              <a:t>Align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76">
                <a:solidFill>
                  <a:srgbClr val="FFFFFF"/>
                </a:solidFill>
                <a:latin typeface="Arial Unicode MS"/>
                <a:cs typeface="Arial Unicode MS"/>
              </a:rPr>
              <a:t>member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47">
                <a:solidFill>
                  <a:srgbClr val="FFFFFF"/>
                </a:solidFill>
                <a:latin typeface="Arial Unicode MS"/>
                <a:cs typeface="Arial Unicode MS"/>
              </a:rPr>
              <a:t>benefits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76">
                <a:solidFill>
                  <a:srgbClr val="FFFFFF"/>
                </a:solidFill>
                <a:latin typeface="Arial Unicode MS"/>
                <a:cs typeface="Arial Unicode MS"/>
              </a:rPr>
              <a:t>with</a:t>
            </a:r>
            <a:r>
              <a:rPr sz="1400" spc="-27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57">
                <a:solidFill>
                  <a:srgbClr val="FFFFFF"/>
                </a:solidFill>
                <a:latin typeface="Arial Unicode MS"/>
                <a:cs typeface="Arial Unicode MS"/>
              </a:rPr>
              <a:t>identified</a:t>
            </a:r>
            <a:r>
              <a:rPr sz="1400" spc="-3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27">
                <a:solidFill>
                  <a:srgbClr val="FFFFFF"/>
                </a:solidFill>
                <a:latin typeface="Arial Unicode MS"/>
                <a:cs typeface="Arial Unicode MS"/>
              </a:rPr>
              <a:t>needs</a:t>
            </a:r>
            <a:endParaRPr sz="1400">
              <a:latin typeface="Arial Unicode MS"/>
              <a:cs typeface="Arial Unicode MS"/>
            </a:endParaRPr>
          </a:p>
        </p:txBody>
      </p:sp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0216" y="6032914"/>
            <a:ext cx="2012949" cy="787399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0454" y="164785"/>
            <a:ext cx="12151092" cy="37788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7" algn="ctr">
              <a:spcBef>
                <a:spcPts val="67"/>
              </a:spcBef>
            </a:pPr>
            <a:r>
              <a:rPr sz="2400" spc="13" dirty="0">
                <a:solidFill>
                  <a:schemeClr val="bg1"/>
                </a:solidFill>
              </a:rPr>
              <a:t>Vision: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-3" dirty="0">
                <a:solidFill>
                  <a:schemeClr val="bg1"/>
                </a:solidFill>
              </a:rPr>
              <a:t>To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30" dirty="0">
                <a:solidFill>
                  <a:schemeClr val="bg1"/>
                </a:solidFill>
              </a:rPr>
              <a:t>be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37" dirty="0">
                <a:solidFill>
                  <a:schemeClr val="bg1"/>
                </a:solidFill>
              </a:rPr>
              <a:t>scholars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-47" dirty="0">
                <a:solidFill>
                  <a:schemeClr val="bg1"/>
                </a:solidFill>
              </a:rPr>
              <a:t>...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37" dirty="0">
                <a:solidFill>
                  <a:schemeClr val="bg1"/>
                </a:solidFill>
              </a:rPr>
              <a:t>chosen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50" dirty="0">
                <a:solidFill>
                  <a:schemeClr val="bg1"/>
                </a:solidFill>
              </a:rPr>
              <a:t>for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40" dirty="0">
                <a:solidFill>
                  <a:schemeClr val="bg1"/>
                </a:solidFill>
              </a:rPr>
              <a:t>leadership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-47" dirty="0">
                <a:solidFill>
                  <a:schemeClr val="bg1"/>
                </a:solidFill>
              </a:rPr>
              <a:t>...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53" dirty="0">
                <a:solidFill>
                  <a:schemeClr val="bg1"/>
                </a:solidFill>
              </a:rPr>
              <a:t>committed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57" dirty="0">
                <a:solidFill>
                  <a:schemeClr val="bg1"/>
                </a:solidFill>
              </a:rPr>
              <a:t>to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40" dirty="0">
                <a:solidFill>
                  <a:schemeClr val="bg1"/>
                </a:solidFill>
              </a:rPr>
              <a:t>service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-47" dirty="0">
                <a:solidFill>
                  <a:schemeClr val="bg1"/>
                </a:solidFill>
              </a:rPr>
              <a:t>...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47" dirty="0">
                <a:solidFill>
                  <a:schemeClr val="bg1"/>
                </a:solidFill>
              </a:rPr>
              <a:t>united</a:t>
            </a:r>
            <a:r>
              <a:rPr sz="2400" spc="-57" dirty="0">
                <a:solidFill>
                  <a:schemeClr val="bg1"/>
                </a:solidFill>
              </a:rPr>
              <a:t> </a:t>
            </a:r>
            <a:r>
              <a:rPr sz="2400" spc="50" dirty="0">
                <a:solidFill>
                  <a:schemeClr val="bg1"/>
                </a:solidFill>
              </a:rPr>
              <a:t>for</a:t>
            </a:r>
            <a:r>
              <a:rPr sz="2400" spc="-60" dirty="0">
                <a:solidFill>
                  <a:schemeClr val="bg1"/>
                </a:solidFill>
              </a:rPr>
              <a:t> </a:t>
            </a:r>
            <a:r>
              <a:rPr sz="2400" spc="50" dirty="0">
                <a:solidFill>
                  <a:schemeClr val="bg1"/>
                </a:solidFill>
              </a:rPr>
              <a:t>equity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76331" y="785527"/>
            <a:ext cx="1859703" cy="54617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903" marR="3387" indent="-312859">
              <a:lnSpc>
                <a:spcPct val="114599"/>
              </a:lnSpc>
              <a:spcBef>
                <a:spcPts val="67"/>
              </a:spcBef>
            </a:pPr>
            <a:r>
              <a:rPr sz="1600" b="1" spc="37">
                <a:latin typeface="Tahoma"/>
                <a:cs typeface="Tahoma"/>
              </a:rPr>
              <a:t>Transformational  </a:t>
            </a:r>
            <a:r>
              <a:rPr sz="1600" b="1" spc="20">
                <a:latin typeface="Tahoma"/>
                <a:cs typeface="Tahoma"/>
              </a:rPr>
              <a:t>Imperatives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651141" y="2479979"/>
            <a:ext cx="430887" cy="1898227"/>
          </a:xfrm>
          <a:prstGeom prst="rect">
            <a:avLst/>
          </a:prstGeom>
        </p:spPr>
        <p:txBody>
          <a:bodyPr vert="vert" wrap="square" lIns="0" tIns="33020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7">
              <a:spcBef>
                <a:spcPts val="260"/>
              </a:spcBef>
            </a:pPr>
            <a:r>
              <a:rPr sz="2800" b="1">
                <a:latin typeface="Tahoma"/>
                <a:cs typeface="Tahoma"/>
              </a:rPr>
              <a:t>Strategies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034374" y="6566562"/>
            <a:ext cx="882650" cy="13166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7">
              <a:spcBef>
                <a:spcPts val="67"/>
              </a:spcBef>
            </a:pPr>
            <a:r>
              <a:rPr sz="800" spc="-37">
                <a:latin typeface="Arial Unicode MS"/>
                <a:cs typeface="Arial Unicode MS"/>
              </a:rPr>
              <a:t>June</a:t>
            </a:r>
            <a:r>
              <a:rPr sz="800" spc="-43">
                <a:latin typeface="Arial Unicode MS"/>
                <a:cs typeface="Arial Unicode MS"/>
              </a:rPr>
              <a:t> </a:t>
            </a:r>
            <a:r>
              <a:rPr sz="800" spc="-13">
                <a:latin typeface="Arial Unicode MS"/>
                <a:cs typeface="Arial Unicode MS"/>
              </a:rPr>
              <a:t>8,</a:t>
            </a:r>
            <a:r>
              <a:rPr sz="800" spc="-40">
                <a:latin typeface="Arial Unicode MS"/>
                <a:cs typeface="Arial Unicode MS"/>
              </a:rPr>
              <a:t> </a:t>
            </a:r>
            <a:r>
              <a:rPr sz="800" spc="17">
                <a:latin typeface="Arial Unicode MS"/>
                <a:cs typeface="Arial Unicode MS"/>
              </a:rPr>
              <a:t>2021</a:t>
            </a:r>
            <a:endParaRPr sz="80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17121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34A350-A9BF-4453-9732-583B974CD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D74E-6FA3-0CC6-6281-02037875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0A41-EDB6-2948-9991-7E49C136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46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Key Strategic Points Impacted:</a:t>
            </a:r>
          </a:p>
          <a:p>
            <a:pPr lvl="1"/>
            <a:r>
              <a:rPr lang="en-US" dirty="0"/>
              <a:t>Brand Mortar Board</a:t>
            </a:r>
          </a:p>
          <a:p>
            <a:pPr lvl="1"/>
            <a:r>
              <a:rPr lang="en-US" dirty="0"/>
              <a:t>Increased collegiate membership</a:t>
            </a:r>
          </a:p>
          <a:p>
            <a:pPr lvl="1"/>
            <a:r>
              <a:rPr lang="en-US" dirty="0"/>
              <a:t>Implement effective advising models</a:t>
            </a:r>
          </a:p>
          <a:p>
            <a:endParaRPr lang="en-US" dirty="0"/>
          </a:p>
          <a:p>
            <a:r>
              <a:rPr lang="en-US" dirty="0"/>
              <a:t>Important Factors to Consider</a:t>
            </a:r>
          </a:p>
          <a:p>
            <a:pPr lvl="1"/>
            <a:r>
              <a:rPr lang="en-US" dirty="0"/>
              <a:t>Advisors are critical to chapter sustainability</a:t>
            </a:r>
          </a:p>
          <a:p>
            <a:pPr lvl="1"/>
            <a:r>
              <a:rPr lang="en-US" dirty="0"/>
              <a:t>A lot has changed on campus since the pandemic</a:t>
            </a:r>
          </a:p>
          <a:p>
            <a:pPr lvl="1"/>
            <a:r>
              <a:rPr lang="en-US" dirty="0"/>
              <a:t>Our students are changing</a:t>
            </a:r>
          </a:p>
          <a:p>
            <a:pPr lvl="1"/>
            <a:r>
              <a:rPr lang="en-US" dirty="0"/>
              <a:t>We want this to be a rewarding experience for YOU</a:t>
            </a:r>
          </a:p>
        </p:txBody>
      </p:sp>
    </p:spTree>
    <p:extLst>
      <p:ext uri="{BB962C8B-B14F-4D97-AF65-F5344CB8AC3E}">
        <p14:creationId xmlns:p14="http://schemas.microsoft.com/office/powerpoint/2010/main" val="223709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D74E-6FA3-0CC6-6281-02037875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Advisor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0A41-EDB6-2948-9991-7E49C136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Your voice is vital</a:t>
            </a:r>
          </a:p>
          <a:p>
            <a:pPr lvl="1"/>
            <a:r>
              <a:rPr lang="en-US" dirty="0"/>
              <a:t>You have the pulse point on chapters!</a:t>
            </a:r>
          </a:p>
          <a:p>
            <a:pPr lvl="1"/>
            <a:r>
              <a:rPr lang="en-US" dirty="0"/>
              <a:t>Chapter health varies, and all voices are important</a:t>
            </a:r>
          </a:p>
          <a:p>
            <a:pPr lvl="1"/>
            <a:r>
              <a:rPr lang="en-US" dirty="0"/>
              <a:t>You know what you need (and what you wish you had)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you’re interested in sharing your thoughts and/or serving on a focus group, let Trish know (</a:t>
            </a:r>
            <a:r>
              <a:rPr lang="en-US" dirty="0">
                <a:hlinkClick r:id="rId2"/>
              </a:rPr>
              <a:t>tmaxwell@mortarboard.org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859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3ABC-2E4F-7C70-BA66-B78E39B95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1765"/>
            <a:ext cx="9144000" cy="1774469"/>
          </a:xfrm>
        </p:spPr>
        <p:txBody>
          <a:bodyPr/>
          <a:lstStyle/>
          <a:p>
            <a:r>
              <a:rPr lang="en-US" dirty="0"/>
              <a:t>2023-2024 </a:t>
            </a:r>
            <a:br>
              <a:rPr lang="en-US" dirty="0"/>
            </a:br>
            <a:r>
              <a:rPr lang="en-US" dirty="0"/>
              <a:t>Mortar Board Calendar</a:t>
            </a:r>
          </a:p>
        </p:txBody>
      </p:sp>
    </p:spTree>
    <p:extLst>
      <p:ext uri="{BB962C8B-B14F-4D97-AF65-F5344CB8AC3E}">
        <p14:creationId xmlns:p14="http://schemas.microsoft.com/office/powerpoint/2010/main" val="338560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69F5D7-3685-AD8F-5F15-1FB8CDC1A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72378"/>
              </p:ext>
            </p:extLst>
          </p:nvPr>
        </p:nvGraphicFramePr>
        <p:xfrm>
          <a:off x="838200" y="1554320"/>
          <a:ext cx="10515597" cy="202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0850587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8013494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27493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Program/Deadline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78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Chapter Action Plan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 30 (semester)</a:t>
                      </a:r>
                    </a:p>
                    <a:p>
                      <a:r>
                        <a:rPr lang="en-US" b="1" dirty="0"/>
                        <a:t>October 15  (quarter)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Mandatory – all chapters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0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Virtual 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Sunday, November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8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Fellowship Applications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35541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D5B1425-67D1-0649-87CD-39724E90F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25003"/>
              </p:ext>
            </p:extLst>
          </p:nvPr>
        </p:nvGraphicFramePr>
        <p:xfrm>
          <a:off x="2469659" y="4035494"/>
          <a:ext cx="7252677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98462">
                  <a:extLst>
                    <a:ext uri="{9D8B030D-6E8A-4147-A177-3AD203B41FA5}">
                      <a16:colId xmlns:a16="http://schemas.microsoft.com/office/drawing/2014/main" val="4219880039"/>
                    </a:ext>
                  </a:extLst>
                </a:gridCol>
                <a:gridCol w="2954215">
                  <a:extLst>
                    <a:ext uri="{9D8B030D-6E8A-4147-A177-3AD203B41FA5}">
                      <a16:colId xmlns:a16="http://schemas.microsoft.com/office/drawing/2014/main" val="3935025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Actions to Consider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Encourage chapter visibility </a:t>
                      </a:r>
                      <a:r>
                        <a:rPr lang="en-US" dirty="0"/>
                        <a:t>–</a:t>
                      </a:r>
                      <a:br>
                        <a:rPr lang="en-US" dirty="0"/>
                      </a:br>
                      <a:r>
                        <a:rPr lang="en-US" dirty="0"/>
                        <a:t>get Mortar Board’s name out there!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&amp; 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818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Start planning selection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&amp; 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the </a:t>
                      </a:r>
                      <a:r>
                        <a:rPr lang="en-US" b="1" dirty="0"/>
                        <a:t>eligibility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December/January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52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579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4497"/>
            <a:ext cx="10515600" cy="1325563"/>
          </a:xfrm>
        </p:spPr>
        <p:txBody>
          <a:bodyPr/>
          <a:lstStyle/>
          <a:p>
            <a:r>
              <a:rPr lang="en-US" dirty="0"/>
              <a:t>Spring 2024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A393DA-EC0A-1577-9B41-E890DC35D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230459"/>
              </p:ext>
            </p:extLst>
          </p:nvPr>
        </p:nvGraphicFramePr>
        <p:xfrm>
          <a:off x="591596" y="1357700"/>
          <a:ext cx="11008807" cy="49275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083">
                  <a:extLst>
                    <a:ext uri="{9D8B030D-6E8A-4147-A177-3AD203B41FA5}">
                      <a16:colId xmlns:a16="http://schemas.microsoft.com/office/drawing/2014/main" val="3708505879"/>
                    </a:ext>
                  </a:extLst>
                </a:gridCol>
                <a:gridCol w="3346122">
                  <a:extLst>
                    <a:ext uri="{9D8B030D-6E8A-4147-A177-3AD203B41FA5}">
                      <a16:colId xmlns:a16="http://schemas.microsoft.com/office/drawing/2014/main" val="3880134947"/>
                    </a:ext>
                  </a:extLst>
                </a:gridCol>
                <a:gridCol w="3669602">
                  <a:extLst>
                    <a:ext uri="{9D8B030D-6E8A-4147-A177-3AD203B41FA5}">
                      <a16:colId xmlns:a16="http://schemas.microsoft.com/office/drawing/2014/main" val="527493112"/>
                    </a:ext>
                  </a:extLst>
                </a:gridCol>
              </a:tblGrid>
              <a:tr h="3648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Program/Deadline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787474"/>
                  </a:ext>
                </a:extLst>
              </a:tr>
              <a:tr h="629825">
                <a:tc>
                  <a:txBody>
                    <a:bodyPr/>
                    <a:lstStyle/>
                    <a:p>
                      <a:r>
                        <a:rPr lang="en-US" b="1" dirty="0"/>
                        <a:t>Special National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Sunday, January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Mandatory – all chapters send at least one rep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03083"/>
                  </a:ext>
                </a:extLst>
              </a:tr>
              <a:tr h="629825">
                <a:tc>
                  <a:txBody>
                    <a:bodyPr/>
                    <a:lstStyle/>
                    <a:p>
                      <a:r>
                        <a:rPr lang="en-US" dirty="0"/>
                        <a:t>Mortar Board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Sunday, February 11 – Saturday, February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Optional national and local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85629"/>
                  </a:ext>
                </a:extLst>
              </a:tr>
              <a:tr h="629825">
                <a:tc>
                  <a:txBody>
                    <a:bodyPr/>
                    <a:lstStyle/>
                    <a:p>
                      <a:r>
                        <a:rPr lang="en-US" dirty="0"/>
                        <a:t>Fellowship Application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35541"/>
                  </a:ext>
                </a:extLst>
              </a:tr>
              <a:tr h="364898">
                <a:tc>
                  <a:txBody>
                    <a:bodyPr/>
                    <a:lstStyle/>
                    <a:p>
                      <a:r>
                        <a:rPr lang="en-US" dirty="0"/>
                        <a:t>Spring Virtual Initiation (#1)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Sunday, April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03397"/>
                  </a:ext>
                </a:extLst>
              </a:tr>
              <a:tr h="629825">
                <a:tc>
                  <a:txBody>
                    <a:bodyPr/>
                    <a:lstStyle/>
                    <a:p>
                      <a:r>
                        <a:rPr lang="en-US" b="1" dirty="0"/>
                        <a:t>Chapter Annual Report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 15 (semester)</a:t>
                      </a:r>
                    </a:p>
                    <a:p>
                      <a:r>
                        <a:rPr lang="en-US" b="1" dirty="0"/>
                        <a:t>June 1 (quarter)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Mandatory – all chapters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733506"/>
                  </a:ext>
                </a:extLst>
              </a:tr>
              <a:tr h="899750">
                <a:tc>
                  <a:txBody>
                    <a:bodyPr/>
                    <a:lstStyle/>
                    <a:p>
                      <a:r>
                        <a:rPr lang="en-US" dirty="0"/>
                        <a:t>Awards Application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Most included on Annual Report; Ruth Weimer Mount &amp; Freeman/Fox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3465"/>
                  </a:ext>
                </a:extLst>
              </a:tr>
              <a:tr h="364898">
                <a:tc>
                  <a:txBody>
                    <a:bodyPr/>
                    <a:lstStyle/>
                    <a:p>
                      <a:r>
                        <a:rPr lang="en-US" dirty="0"/>
                        <a:t>Spring Virtual Initiation (#2)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Sunday, May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83550"/>
                  </a:ext>
                </a:extLst>
              </a:tr>
              <a:tr h="364898">
                <a:tc>
                  <a:txBody>
                    <a:bodyPr/>
                    <a:lstStyle/>
                    <a:p>
                      <a:r>
                        <a:rPr lang="en-US" dirty="0"/>
                        <a:t>Collegiate Awards Ceremony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Sunday, June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3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4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Mortar Board</a:t>
            </a:r>
          </a:p>
          <a:p>
            <a:r>
              <a:rPr lang="en-US" dirty="0"/>
              <a:t>Strategic Plan: Focus on Advisors</a:t>
            </a:r>
          </a:p>
          <a:p>
            <a:r>
              <a:rPr lang="en-US" dirty="0"/>
              <a:t>2023-2024 Calendar</a:t>
            </a:r>
          </a:p>
          <a:p>
            <a:r>
              <a:rPr lang="en-US" dirty="0"/>
              <a:t>Resources Available from the National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11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Advisor Meet-Ups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A9F6C96-8495-28FD-B368-E1EBCDFAC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23205"/>
              </p:ext>
            </p:extLst>
          </p:nvPr>
        </p:nvGraphicFramePr>
        <p:xfrm>
          <a:off x="838200" y="1504078"/>
          <a:ext cx="10596824" cy="4680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83584">
                  <a:extLst>
                    <a:ext uri="{9D8B030D-6E8A-4147-A177-3AD203B41FA5}">
                      <a16:colId xmlns:a16="http://schemas.microsoft.com/office/drawing/2014/main" val="955857161"/>
                    </a:ext>
                  </a:extLst>
                </a:gridCol>
                <a:gridCol w="3427943">
                  <a:extLst>
                    <a:ext uri="{9D8B030D-6E8A-4147-A177-3AD203B41FA5}">
                      <a16:colId xmlns:a16="http://schemas.microsoft.com/office/drawing/2014/main" val="824188596"/>
                    </a:ext>
                  </a:extLst>
                </a:gridCol>
                <a:gridCol w="2285297">
                  <a:extLst>
                    <a:ext uri="{9D8B030D-6E8A-4147-A177-3AD203B41FA5}">
                      <a16:colId xmlns:a16="http://schemas.microsoft.com/office/drawing/2014/main" val="1186137872"/>
                    </a:ext>
                  </a:extLst>
                </a:gridCol>
              </a:tblGrid>
              <a:tr h="35975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29755"/>
                  </a:ext>
                </a:extLst>
              </a:tr>
              <a:tr h="60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Promoting Chapter Visibility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Tuesday, October 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3pm ET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/ 2pm CT / 1pm MT / Noon PT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718877"/>
                  </a:ext>
                </a:extLst>
              </a:tr>
              <a:tr h="573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Preparing for Spring Recruitment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Monday, November 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2pm ET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/ 1pm CT / Noon MT / 11am PT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781675"/>
                  </a:ext>
                </a:extLst>
              </a:tr>
              <a:tr h="58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Holiday Party (fun!)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Friday, December 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3pm ET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/ 2pm CT / 1pm MT / Noon PT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764394"/>
                  </a:ext>
                </a:extLst>
              </a:tr>
              <a:tr h="509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Recruitment &amp; Selection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January - TBD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2170710"/>
                  </a:ext>
                </a:extLst>
              </a:tr>
              <a:tr h="509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Initiation Tips &amp; Tricks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February - TBD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694369"/>
                  </a:ext>
                </a:extLst>
              </a:tr>
              <a:tr h="509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Officer Transition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March - TBD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455041"/>
                  </a:ext>
                </a:extLst>
              </a:tr>
              <a:tr h="415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Wrapping Up The Year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April 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TBD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632917"/>
                  </a:ext>
                </a:extLst>
              </a:tr>
              <a:tr h="508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End of Year Celebration (fun!)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May 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</a:rPr>
                        <a:t>TBD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735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06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3ABC-2E4F-7C70-BA66-B78E39B95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9128"/>
            <a:ext cx="9144000" cy="1979743"/>
          </a:xfrm>
        </p:spPr>
        <p:txBody>
          <a:bodyPr>
            <a:normAutofit/>
          </a:bodyPr>
          <a:lstStyle/>
          <a:p>
            <a:r>
              <a:rPr lang="en-US" dirty="0"/>
              <a:t>Resources Available from the National Office</a:t>
            </a:r>
          </a:p>
        </p:txBody>
      </p:sp>
    </p:spTree>
    <p:extLst>
      <p:ext uri="{BB962C8B-B14F-4D97-AF65-F5344CB8AC3E}">
        <p14:creationId xmlns:p14="http://schemas.microsoft.com/office/powerpoint/2010/main" val="486402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Written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Monthly advisor emails</a:t>
            </a:r>
          </a:p>
          <a:p>
            <a:pPr lvl="1"/>
            <a:r>
              <a:rPr lang="en-US" dirty="0"/>
              <a:t>Copy of student email attached</a:t>
            </a:r>
          </a:p>
          <a:p>
            <a:r>
              <a:rPr lang="en-US" b="1" dirty="0"/>
              <a:t>Topic-specific emails</a:t>
            </a:r>
            <a:endParaRPr lang="en-US" dirty="0"/>
          </a:p>
          <a:p>
            <a:pPr lvl="1"/>
            <a:r>
              <a:rPr lang="en-US" dirty="0"/>
              <a:t>Report deadlines, membership, chapter finances</a:t>
            </a:r>
          </a:p>
          <a:p>
            <a:r>
              <a:rPr lang="en-US" b="1" dirty="0" err="1"/>
              <a:t>MBits</a:t>
            </a:r>
            <a:r>
              <a:rPr lang="en-US" dirty="0"/>
              <a:t> (member e-newsletter)</a:t>
            </a:r>
          </a:p>
          <a:p>
            <a:pPr lvl="1"/>
            <a:r>
              <a:rPr lang="en-US" dirty="0"/>
              <a:t>Every other month, email</a:t>
            </a:r>
          </a:p>
          <a:p>
            <a:pPr lvl="1"/>
            <a:r>
              <a:rPr lang="en-US" i="1" dirty="0"/>
              <a:t>If you don’t get it but want to, let me know!</a:t>
            </a:r>
          </a:p>
          <a:p>
            <a:r>
              <a:rPr lang="en-US" b="1" dirty="0"/>
              <a:t>Forum</a:t>
            </a:r>
            <a:r>
              <a:rPr lang="en-US" dirty="0"/>
              <a:t> (society magazine, digital) </a:t>
            </a:r>
          </a:p>
          <a:p>
            <a:pPr lvl="1"/>
            <a:r>
              <a:rPr lang="en-US" dirty="0"/>
              <a:t>Three per year: Winter/Spring, Summer, Fall (annual report)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09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Monthly </a:t>
            </a:r>
            <a:r>
              <a:rPr lang="en-US" b="1" dirty="0"/>
              <a:t>Advisor Meet Ups</a:t>
            </a:r>
          </a:p>
          <a:p>
            <a:r>
              <a:rPr lang="en-US" dirty="0"/>
              <a:t>Weekly Open </a:t>
            </a:r>
            <a:r>
              <a:rPr lang="en-US" b="1" dirty="0"/>
              <a:t>Office Hours</a:t>
            </a:r>
          </a:p>
          <a:p>
            <a:pPr lvl="1"/>
            <a:r>
              <a:rPr lang="en-US" dirty="0"/>
              <a:t>This week: Friday, September 29 at 3pm ET</a:t>
            </a:r>
          </a:p>
          <a:p>
            <a:r>
              <a:rPr lang="en-US" dirty="0"/>
              <a:t>Individual </a:t>
            </a:r>
            <a:r>
              <a:rPr lang="en-US" b="1" dirty="0"/>
              <a:t>Chapter Meetings</a:t>
            </a:r>
          </a:p>
          <a:p>
            <a:pPr lvl="1"/>
            <a:r>
              <a:rPr lang="en-US" dirty="0"/>
              <a:t>I’m always happy to meet with you and/or your chapter to discuss chapter-specific items. Just reach out!</a:t>
            </a:r>
          </a:p>
        </p:txBody>
      </p:sp>
    </p:spTree>
    <p:extLst>
      <p:ext uri="{BB962C8B-B14F-4D97-AF65-F5344CB8AC3E}">
        <p14:creationId xmlns:p14="http://schemas.microsoft.com/office/powerpoint/2010/main" val="1612472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Advisor Handbook – </a:t>
            </a:r>
            <a:r>
              <a:rPr lang="en-US" i="1" dirty="0"/>
              <a:t>finalizing next month!</a:t>
            </a:r>
          </a:p>
          <a:p>
            <a:r>
              <a:rPr lang="en-US" dirty="0"/>
              <a:t>Officer Handbook – </a:t>
            </a:r>
            <a:r>
              <a:rPr lang="en-US" i="1" dirty="0"/>
              <a:t>finalizing next month!</a:t>
            </a:r>
          </a:p>
          <a:p>
            <a:r>
              <a:rPr lang="en-US" dirty="0"/>
              <a:t>DEI Tool Kit – </a:t>
            </a:r>
            <a:r>
              <a:rPr lang="en-US" i="1" dirty="0"/>
              <a:t>updating Fall 2023</a:t>
            </a:r>
          </a:p>
          <a:p>
            <a:r>
              <a:rPr lang="en-US" dirty="0"/>
              <a:t>Selection Handbook </a:t>
            </a:r>
          </a:p>
          <a:p>
            <a:r>
              <a:rPr lang="en-US" dirty="0"/>
              <a:t>Initiation Handbook</a:t>
            </a:r>
          </a:p>
          <a:p>
            <a:r>
              <a:rPr lang="en-US" dirty="0"/>
              <a:t>Best Practices Compellation – </a:t>
            </a:r>
            <a:r>
              <a:rPr lang="en-US" i="1" dirty="0"/>
              <a:t>available by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27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561"/>
            <a:ext cx="10515600" cy="488831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National Application </a:t>
            </a:r>
            <a:r>
              <a:rPr lang="en-US" dirty="0"/>
              <a:t>– app coordinated by the national office; list of candidates emailed the day after your deadline</a:t>
            </a:r>
          </a:p>
          <a:p>
            <a:r>
              <a:rPr lang="en-US" b="1" dirty="0"/>
              <a:t>Messaging Templates </a:t>
            </a:r>
            <a:r>
              <a:rPr lang="en-US" dirty="0"/>
              <a:t>– pre-written emails for selection, tapping, FERPA concerns, etc.</a:t>
            </a:r>
          </a:p>
          <a:p>
            <a:r>
              <a:rPr lang="en-US" b="1" dirty="0"/>
              <a:t>Selection Assistance </a:t>
            </a:r>
            <a:r>
              <a:rPr lang="en-US" dirty="0"/>
              <a:t>– national leaders can assist in selecting new chapter if current chapter is unable</a:t>
            </a:r>
          </a:p>
          <a:p>
            <a:r>
              <a:rPr lang="en-US" b="1" dirty="0"/>
              <a:t>Virtual Orientation </a:t>
            </a:r>
            <a:r>
              <a:rPr lang="en-US" dirty="0"/>
              <a:t>– national info session to share more about Mortar Board and the value of membership</a:t>
            </a:r>
          </a:p>
          <a:p>
            <a:r>
              <a:rPr lang="en-US" b="1" dirty="0"/>
              <a:t>National Virtual Initiation </a:t>
            </a:r>
            <a:r>
              <a:rPr lang="en-US" dirty="0"/>
              <a:t>– virtual initiation hosted each semester by the National President</a:t>
            </a:r>
          </a:p>
          <a:p>
            <a:r>
              <a:rPr lang="en-US" b="1" dirty="0"/>
              <a:t>Officer Application </a:t>
            </a:r>
            <a:r>
              <a:rPr lang="en-US" dirty="0"/>
              <a:t>– national form to collect interest for officer positions</a:t>
            </a:r>
          </a:p>
          <a:p>
            <a:r>
              <a:rPr lang="en-US" b="1" dirty="0"/>
              <a:t>Officer Transition Assistance </a:t>
            </a:r>
            <a:r>
              <a:rPr lang="en-US" dirty="0"/>
              <a:t>– national reps meet with the chapter to help transition leadership</a:t>
            </a:r>
          </a:p>
        </p:txBody>
      </p:sp>
    </p:spTree>
    <p:extLst>
      <p:ext uri="{BB962C8B-B14F-4D97-AF65-F5344CB8AC3E}">
        <p14:creationId xmlns:p14="http://schemas.microsoft.com/office/powerpoint/2010/main" val="3887585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6C49-0FD0-FE4C-DD95-2EDF15B21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992" y="918239"/>
            <a:ext cx="9850016" cy="1419906"/>
          </a:xfrm>
        </p:spPr>
        <p:txBody>
          <a:bodyPr>
            <a:normAutofit/>
          </a:bodyPr>
          <a:lstStyle/>
          <a:p>
            <a:r>
              <a:rPr lang="en-US" dirty="0"/>
              <a:t>Don’t hesitate to reach out!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8BBCA-D1C1-B5A5-21EE-38399CDDB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2038"/>
            <a:ext cx="9144000" cy="331620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Trish Maxwell</a:t>
            </a:r>
            <a:br>
              <a:rPr lang="en-US" dirty="0"/>
            </a:br>
            <a:r>
              <a:rPr lang="en-US" dirty="0"/>
              <a:t>Director of Collegiate Success</a:t>
            </a:r>
            <a:br>
              <a:rPr lang="en-US" dirty="0"/>
            </a:br>
            <a:r>
              <a:rPr lang="en-US" dirty="0">
                <a:hlinkClick r:id="rId2"/>
              </a:rPr>
              <a:t>tmaxwell@mortarboard.org</a:t>
            </a:r>
            <a:br>
              <a:rPr lang="en-US" dirty="0"/>
            </a:br>
            <a:r>
              <a:rPr lang="en-US" dirty="0"/>
              <a:t>614-488-4094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Dr. Kirsten Fox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r>
              <a:rPr lang="en-US" dirty="0">
                <a:hlinkClick r:id="rId3"/>
              </a:rPr>
              <a:t>kfox@mortarboard.org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285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3ABC-2E4F-7C70-BA66-B78E39B95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4244"/>
            <a:ext cx="9144000" cy="989512"/>
          </a:xfrm>
        </p:spPr>
        <p:txBody>
          <a:bodyPr/>
          <a:lstStyle/>
          <a:p>
            <a:r>
              <a:rPr lang="en-US" dirty="0"/>
              <a:t>About Mortar Board</a:t>
            </a:r>
          </a:p>
        </p:txBody>
      </p:sp>
    </p:spTree>
    <p:extLst>
      <p:ext uri="{BB962C8B-B14F-4D97-AF65-F5344CB8AC3E}">
        <p14:creationId xmlns:p14="http://schemas.microsoft.com/office/powerpoint/2010/main" val="197690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07CD-5733-8AD2-8319-EF37745B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2E4B-FB62-8923-6A8D-DBC316B7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962"/>
            <a:ext cx="10515600" cy="4486275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promote </a:t>
            </a:r>
            <a:r>
              <a:rPr lang="en-US" b="1" i="0" dirty="0">
                <a:effectLst/>
                <a:latin typeface="Montserrat" pitchFamily="2" charset="0"/>
              </a:rPr>
              <a:t>equal opportunities </a:t>
            </a:r>
            <a:r>
              <a:rPr lang="en-US" b="0" i="0" dirty="0">
                <a:effectLst/>
                <a:latin typeface="Montserrat" pitchFamily="2" charset="0"/>
              </a:rPr>
              <a:t>among all peoples,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emphasize the </a:t>
            </a:r>
            <a:r>
              <a:rPr lang="en-US" b="1" i="0" dirty="0">
                <a:effectLst/>
                <a:latin typeface="Montserrat" pitchFamily="2" charset="0"/>
              </a:rPr>
              <a:t>advancement</a:t>
            </a:r>
            <a:r>
              <a:rPr lang="en-US" b="0" i="0" dirty="0">
                <a:effectLst/>
                <a:latin typeface="Montserrat" pitchFamily="2" charset="0"/>
              </a:rPr>
              <a:t> </a:t>
            </a:r>
            <a:r>
              <a:rPr lang="en-US" b="1" i="0" dirty="0">
                <a:effectLst/>
                <a:latin typeface="Montserrat" pitchFamily="2" charset="0"/>
              </a:rPr>
              <a:t>of the status of women</a:t>
            </a:r>
            <a:r>
              <a:rPr lang="en-US" b="0" i="0" dirty="0">
                <a:effectLst/>
                <a:latin typeface="Montserrat" pitchFamily="2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Montserrat" pitchFamily="2" charset="0"/>
              </a:rPr>
              <a:t>support the ideals of the college </a:t>
            </a:r>
            <a:r>
              <a:rPr lang="en-US" b="0" i="0" dirty="0">
                <a:effectLst/>
                <a:latin typeface="Montserrat" pitchFamily="2" charset="0"/>
              </a:rPr>
              <a:t>or university,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advance a spirit of </a:t>
            </a:r>
            <a:r>
              <a:rPr lang="en-US" b="1" i="0" dirty="0">
                <a:effectLst/>
                <a:latin typeface="Montserrat" pitchFamily="2" charset="0"/>
              </a:rPr>
              <a:t>scholarship</a:t>
            </a:r>
            <a:r>
              <a:rPr lang="en-US" b="0" i="0" dirty="0">
                <a:effectLst/>
                <a:latin typeface="Montserrat" pitchFamily="2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recognize and encourage </a:t>
            </a:r>
            <a:r>
              <a:rPr lang="en-US" b="1" i="0" dirty="0">
                <a:effectLst/>
                <a:latin typeface="Montserrat" pitchFamily="2" charset="0"/>
              </a:rPr>
              <a:t>leadership</a:t>
            </a:r>
            <a:r>
              <a:rPr lang="en-US" b="0" i="0" dirty="0">
                <a:effectLst/>
                <a:latin typeface="Montserrat" pitchFamily="2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provide </a:t>
            </a:r>
            <a:r>
              <a:rPr lang="en-US" b="1" i="0" dirty="0">
                <a:effectLst/>
                <a:latin typeface="Montserrat" pitchFamily="2" charset="0"/>
              </a:rPr>
              <a:t>service</a:t>
            </a:r>
            <a:r>
              <a:rPr lang="en-US" b="0" i="0" dirty="0">
                <a:effectLst/>
                <a:latin typeface="Montserrat" pitchFamily="2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contribute to the </a:t>
            </a:r>
            <a:r>
              <a:rPr lang="en-US" b="1" i="0" dirty="0">
                <a:effectLst/>
                <a:latin typeface="Montserrat" pitchFamily="2" charset="0"/>
              </a:rPr>
              <a:t>self-awareness</a:t>
            </a:r>
            <a:r>
              <a:rPr lang="en-US" b="0" i="0" dirty="0">
                <a:effectLst/>
                <a:latin typeface="Montserrat" pitchFamily="2" charset="0"/>
              </a:rPr>
              <a:t> of its members, 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Montserrat" pitchFamily="2" charset="0"/>
              </a:rPr>
              <a:t>establish the opportunity for a </a:t>
            </a:r>
            <a:r>
              <a:rPr lang="en-US" b="1" i="0" dirty="0">
                <a:effectLst/>
                <a:latin typeface="Montserrat" pitchFamily="2" charset="0"/>
              </a:rPr>
              <a:t>meaningful exchange of ideas</a:t>
            </a:r>
            <a:r>
              <a:rPr lang="en-US" b="0" i="0" dirty="0">
                <a:effectLst/>
                <a:latin typeface="Montserrat" pitchFamily="2" charset="0"/>
              </a:rPr>
              <a:t> as individuals and as a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3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07CD-5733-8AD2-8319-EF37745B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History – Key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2E4B-FB62-8923-6A8D-DBC316B7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98"/>
            <a:ext cx="10515600" cy="463956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1915 </a:t>
            </a:r>
            <a:r>
              <a:rPr lang="en-US" sz="2400" b="0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– Members from all-women honor societies at Ohio State and Swarthmore meet by chance. 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400" b="1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February 15, 1918</a:t>
            </a:r>
            <a:r>
              <a:rPr lang="en-US" sz="2400" b="0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 – Founding meeting at Syracuse University. Cornell University, The Ohio State University, The University of Michigan and Swarthmore College attended. </a:t>
            </a:r>
          </a:p>
          <a:p>
            <a:r>
              <a:rPr lang="en-US" sz="2400" b="1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1937 </a:t>
            </a:r>
            <a:r>
              <a:rPr lang="en-US" sz="2400" b="0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– Mortar Board was invited to become a member of the </a:t>
            </a:r>
            <a:r>
              <a:rPr lang="en-US" sz="2400" b="1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Association of College Honor Societies (ACHS) </a:t>
            </a:r>
            <a:r>
              <a:rPr lang="en-US" sz="2400" b="0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as the only organization composed entirely of women. </a:t>
            </a:r>
            <a:r>
              <a:rPr lang="en-US" sz="2400" b="0" i="1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(Mortar Board is still a member 80+ years later!)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400" b="1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1975 </a:t>
            </a:r>
            <a:r>
              <a:rPr lang="en-US" sz="2400" b="0" i="0" u="none" strike="noStrike" dirty="0">
                <a:solidFill>
                  <a:srgbClr val="3F3F3F"/>
                </a:solidFill>
                <a:effectLst/>
                <a:latin typeface="Montserrat" pitchFamily="2" charset="0"/>
              </a:rPr>
              <a:t>– Mortar Board voted to include men.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3F3F3F"/>
                </a:solidFill>
                <a:latin typeface="Montserrat" pitchFamily="2" charset="0"/>
              </a:rPr>
              <a:t>1976</a:t>
            </a:r>
            <a:r>
              <a:rPr lang="en-US" sz="2400" dirty="0">
                <a:solidFill>
                  <a:srgbClr val="3F3F3F"/>
                </a:solidFill>
                <a:latin typeface="Montserrat" pitchFamily="2" charset="0"/>
              </a:rPr>
              <a:t> – Mortar Board explicitly stated its emphasis to advance the status of all peoples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27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07CD-5733-8AD2-8319-EF37745B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2E4B-FB62-8923-6A8D-DBC316B7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85015"/>
          </a:xfrm>
        </p:spPr>
        <p:txBody>
          <a:bodyPr>
            <a:normAutofit/>
          </a:bodyPr>
          <a:lstStyle/>
          <a:p>
            <a:pPr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F3F3F"/>
                </a:solidFill>
                <a:effectLst/>
              </a:rPr>
              <a:t>234 chapters </a:t>
            </a:r>
            <a:r>
              <a:rPr lang="en-US" b="0" i="0" u="none" strike="noStrike" dirty="0">
                <a:solidFill>
                  <a:srgbClr val="3F3F3F"/>
                </a:solidFill>
                <a:effectLst/>
              </a:rPr>
              <a:t>across the country</a:t>
            </a:r>
          </a:p>
          <a:p>
            <a:pPr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F3F3F"/>
                </a:solidFill>
              </a:rPr>
              <a:t>300,000+ alumni</a:t>
            </a:r>
            <a:r>
              <a:rPr lang="en-US" dirty="0">
                <a:solidFill>
                  <a:srgbClr val="3F3F3F"/>
                </a:solidFill>
              </a:rPr>
              <a:t> members</a:t>
            </a:r>
            <a:endParaRPr lang="en-US" b="1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F3F3F"/>
                </a:solidFill>
                <a:effectLst/>
              </a:rPr>
              <a:t>Program around the tenets: </a:t>
            </a:r>
            <a:r>
              <a:rPr lang="en-US" b="1" i="0" u="none" strike="noStrike" dirty="0">
                <a:solidFill>
                  <a:srgbClr val="3F3F3F"/>
                </a:solidFill>
                <a:effectLst/>
              </a:rPr>
              <a:t>scholarship, leadership, service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F3F3F"/>
                </a:solidFill>
                <a:effectLst/>
              </a:rPr>
              <a:t>Commitment to </a:t>
            </a:r>
            <a:r>
              <a:rPr lang="en-US" b="1" i="0" u="none" strike="noStrike" dirty="0">
                <a:solidFill>
                  <a:srgbClr val="3F3F3F"/>
                </a:solidFill>
                <a:effectLst/>
              </a:rPr>
              <a:t>Diversity, Equity, Inclusion &amp; Belonging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en-US" b="0" i="0" u="none" strike="noStrike" dirty="0">
                <a:solidFill>
                  <a:srgbClr val="3F3F3F"/>
                </a:solidFill>
                <a:effectLst/>
              </a:rPr>
              <a:t>105 years later, and Mortar Board is still </a:t>
            </a:r>
            <a:r>
              <a:rPr lang="en-US" b="1" i="0" u="none" strike="noStrike" dirty="0">
                <a:solidFill>
                  <a:srgbClr val="3F3F3F"/>
                </a:solidFill>
                <a:effectLst/>
              </a:rPr>
              <a:t>student-governed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927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34A0-3BAF-C617-588E-AA3FF59C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Definitions: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C99-B818-22DB-91FD-10B84E9F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5014127"/>
          </a:xfrm>
        </p:spPr>
        <p:txBody>
          <a:bodyPr>
            <a:normAutofit/>
          </a:bodyPr>
          <a:lstStyle/>
          <a:p>
            <a:r>
              <a:rPr lang="en-US" b="1" dirty="0"/>
              <a:t>Eligibility</a:t>
            </a:r>
            <a:r>
              <a:rPr lang="en-US" dirty="0"/>
              <a:t> – those who are eligible to become Mortar Boards (rising senior by credit hour; at least a B average)</a:t>
            </a:r>
          </a:p>
          <a:p>
            <a:r>
              <a:rPr lang="en-US" b="1" dirty="0"/>
              <a:t>Selection</a:t>
            </a:r>
            <a:r>
              <a:rPr lang="en-US" dirty="0"/>
              <a:t> – process of choosing the candidates for membership (can be application, nomination, or both)</a:t>
            </a:r>
          </a:p>
          <a:p>
            <a:r>
              <a:rPr lang="en-US" b="1" dirty="0"/>
              <a:t>Tapping</a:t>
            </a:r>
            <a:r>
              <a:rPr lang="en-US" dirty="0"/>
              <a:t> – public process of notifying student they’ve been selected</a:t>
            </a:r>
          </a:p>
          <a:p>
            <a:r>
              <a:rPr lang="en-US" b="1" dirty="0"/>
              <a:t>Initiation</a:t>
            </a:r>
            <a:r>
              <a:rPr lang="en-US" dirty="0"/>
              <a:t> – formal ceremony where membership is conferred (on campus </a:t>
            </a:r>
            <a:r>
              <a:rPr lang="en-US" i="1" dirty="0"/>
              <a:t>or</a:t>
            </a:r>
            <a:r>
              <a:rPr lang="en-US" dirty="0"/>
              <a:t> national virtual ceremony)</a:t>
            </a:r>
          </a:p>
          <a:p>
            <a:r>
              <a:rPr lang="en-US" b="1" dirty="0"/>
              <a:t>Candidate Request / Official Membership Report</a:t>
            </a:r>
            <a:r>
              <a:rPr lang="en-US" dirty="0"/>
              <a:t> – the spreadsheet used to both inform and confirm the membership roster with the National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2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34A0-3BAF-C617-588E-AA3FF59C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Definitions: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C99-B818-22DB-91FD-10B84E9F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38" y="1604561"/>
            <a:ext cx="10908323" cy="4351338"/>
          </a:xfrm>
        </p:spPr>
        <p:txBody>
          <a:bodyPr>
            <a:normAutofit/>
          </a:bodyPr>
          <a:lstStyle/>
          <a:p>
            <a:r>
              <a:rPr lang="en-US" b="1" dirty="0"/>
              <a:t>National dues</a:t>
            </a:r>
            <a:r>
              <a:rPr lang="en-US" dirty="0"/>
              <a:t> – dues collected to support national programming/operations (mandatory)</a:t>
            </a:r>
          </a:p>
          <a:p>
            <a:r>
              <a:rPr lang="en-US" b="1" dirty="0"/>
              <a:t>Local dues – </a:t>
            </a:r>
            <a:r>
              <a:rPr lang="en-US" dirty="0"/>
              <a:t>dues collected to support chapter programming (optional)</a:t>
            </a:r>
          </a:p>
          <a:p>
            <a:r>
              <a:rPr lang="en-US" b="1" dirty="0"/>
              <a:t>Gift membership </a:t>
            </a:r>
            <a:r>
              <a:rPr lang="en-US" dirty="0"/>
              <a:t>– free national membership for students with hardship (1 per chapter; additional may be available)</a:t>
            </a:r>
          </a:p>
          <a:p>
            <a:r>
              <a:rPr lang="en-US" b="1" dirty="0"/>
              <a:t>Honorary membership</a:t>
            </a:r>
            <a:r>
              <a:rPr lang="en-US" dirty="0"/>
              <a:t> – free membership granted to non-collegiate members who support Mortar Board ideals and advance the chapter (consider university admin!)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751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34A0-3BAF-C617-588E-AA3FF59C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 Board Definitions: 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C99-B818-22DB-91FD-10B84E9F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National Conference</a:t>
            </a:r>
            <a:r>
              <a:rPr lang="en-US" dirty="0"/>
              <a:t> – national leadership conference for students, advisors, and alumni</a:t>
            </a:r>
          </a:p>
          <a:p>
            <a:pPr lvl="1"/>
            <a:r>
              <a:rPr lang="en-US" dirty="0"/>
              <a:t>Rotates annually each July between virtual and in-person</a:t>
            </a:r>
          </a:p>
          <a:p>
            <a:pPr lvl="1"/>
            <a:r>
              <a:rPr lang="en-US" b="1" dirty="0"/>
              <a:t>2024 conference will be in Columbus, Ohio</a:t>
            </a:r>
          </a:p>
          <a:p>
            <a:r>
              <a:rPr lang="en-US" b="1" dirty="0"/>
              <a:t>Special National Conference</a:t>
            </a:r>
            <a:r>
              <a:rPr lang="en-US" dirty="0"/>
              <a:t> – virtual mini-conference held in January each year; focus on governance &amp; important updates for Spring (students)</a:t>
            </a:r>
          </a:p>
          <a:p>
            <a:r>
              <a:rPr lang="en-US" b="1" dirty="0"/>
              <a:t>Mortar Board Week</a:t>
            </a:r>
            <a:r>
              <a:rPr lang="en-US" dirty="0"/>
              <a:t> – week of programming surrounding Mortar Board’s birthday (February 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9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5aca51-3d09-46f7-a9de-6c5dccd4fd74">
      <Terms xmlns="http://schemas.microsoft.com/office/infopath/2007/PartnerControls"/>
    </lcf76f155ced4ddcb4097134ff3c332f>
    <TaxCatchAll xmlns="4473caf8-325b-44b9-bc0e-b87041e097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9924CF89B0D48A2540282DE1B79A9" ma:contentTypeVersion="18" ma:contentTypeDescription="Create a new document." ma:contentTypeScope="" ma:versionID="370da714a8e65679376a9d16093d1d93">
  <xsd:schema xmlns:xsd="http://www.w3.org/2001/XMLSchema" xmlns:xs="http://www.w3.org/2001/XMLSchema" xmlns:p="http://schemas.microsoft.com/office/2006/metadata/properties" xmlns:ns2="375aca51-3d09-46f7-a9de-6c5dccd4fd74" xmlns:ns3="4473caf8-325b-44b9-bc0e-b87041e09719" targetNamespace="http://schemas.microsoft.com/office/2006/metadata/properties" ma:root="true" ma:fieldsID="95417db6be014a6ef662614bdb747c48" ns2:_="" ns3:_="">
    <xsd:import namespace="375aca51-3d09-46f7-a9de-6c5dccd4fd74"/>
    <xsd:import namespace="4473caf8-325b-44b9-bc0e-b87041e097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ca51-3d09-46f7-a9de-6c5dccd4f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bdedc7-934b-4bf7-b47a-81b404a75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3caf8-325b-44b9-bc0e-b87041e097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4941e2-f5c5-47de-95e6-041a6a70538b}" ma:internalName="TaxCatchAll" ma:showField="CatchAllData" ma:web="4473caf8-325b-44b9-bc0e-b87041e097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ECCC3F-D329-4258-A3B5-8B2C6C63AF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94F6B-1CCA-43B7-B992-A7E09FEE5E6A}">
  <ds:schemaRefs>
    <ds:schemaRef ds:uri="http://schemas.microsoft.com/office/2006/metadata/properties"/>
    <ds:schemaRef ds:uri="http://schemas.microsoft.com/office/infopath/2007/PartnerControls"/>
    <ds:schemaRef ds:uri="375aca51-3d09-46f7-a9de-6c5dccd4fd74"/>
    <ds:schemaRef ds:uri="4473caf8-325b-44b9-bc0e-b87041e09719"/>
  </ds:schemaRefs>
</ds:datastoreItem>
</file>

<file path=customXml/itemProps3.xml><?xml version="1.0" encoding="utf-8"?>
<ds:datastoreItem xmlns:ds="http://schemas.openxmlformats.org/officeDocument/2006/customXml" ds:itemID="{1DC3F708-83A8-4BDC-9107-633732CA3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aca51-3d09-46f7-a9de-6c5dccd4fd74"/>
    <ds:schemaRef ds:uri="4473caf8-325b-44b9-bc0e-b87041e09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1497</Words>
  <Application>Microsoft Office PowerPoint</Application>
  <PresentationFormat>Widescreen</PresentationFormat>
  <Paragraphs>216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Arial Unicode MS</vt:lpstr>
      <vt:lpstr>Calibri</vt:lpstr>
      <vt:lpstr>Calibri Light</vt:lpstr>
      <vt:lpstr>Montserrat</vt:lpstr>
      <vt:lpstr>Montserrat SemiBold</vt:lpstr>
      <vt:lpstr>Tahoma</vt:lpstr>
      <vt:lpstr>Times New Roman</vt:lpstr>
      <vt:lpstr>Zilla Slab Medium</vt:lpstr>
      <vt:lpstr>Office Theme</vt:lpstr>
      <vt:lpstr>1_Office Theme</vt:lpstr>
      <vt:lpstr>Office Theme</vt:lpstr>
      <vt:lpstr>1_Office Theme</vt:lpstr>
      <vt:lpstr>Advisor Meet Up: Calendar &amp; Advising 101</vt:lpstr>
      <vt:lpstr>Agenda</vt:lpstr>
      <vt:lpstr>About Mortar Board</vt:lpstr>
      <vt:lpstr>Mortar Board Purpose</vt:lpstr>
      <vt:lpstr>Mortar Board History – Key Dates</vt:lpstr>
      <vt:lpstr>Mortar Board Today</vt:lpstr>
      <vt:lpstr>Mortar Board Definitions: Membership</vt:lpstr>
      <vt:lpstr>Mortar Board Definitions: Membership</vt:lpstr>
      <vt:lpstr>Mortar Board Definitions: Miscellaneous</vt:lpstr>
      <vt:lpstr>Mortar Board Definitions: People</vt:lpstr>
      <vt:lpstr>National Office</vt:lpstr>
      <vt:lpstr>Mortar Board’s  Strategic Plan</vt:lpstr>
      <vt:lpstr>Vision: To be scholars ... chosen for leadership ... committed to service ... united for equity</vt:lpstr>
      <vt:lpstr>PowerPoint Presentation</vt:lpstr>
      <vt:lpstr>Focus on Advisors</vt:lpstr>
      <vt:lpstr>Need for Advisor Input</vt:lpstr>
      <vt:lpstr>2023-2024  Mortar Board Calendar</vt:lpstr>
      <vt:lpstr>Fall 2023</vt:lpstr>
      <vt:lpstr>Spring 2024</vt:lpstr>
      <vt:lpstr>Additional Advisor Meet-Ups</vt:lpstr>
      <vt:lpstr>Resources Available from the National Office</vt:lpstr>
      <vt:lpstr>Communications: Written</vt:lpstr>
      <vt:lpstr>Communications: Meetings </vt:lpstr>
      <vt:lpstr>Handbooks</vt:lpstr>
      <vt:lpstr>General Support</vt:lpstr>
      <vt:lpstr>Don’t hesitate to reach out!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Maxwell</dc:creator>
  <cp:lastModifiedBy>Trish Maxwell</cp:lastModifiedBy>
  <cp:revision>1</cp:revision>
  <dcterms:created xsi:type="dcterms:W3CDTF">2023-07-10T01:01:25Z</dcterms:created>
  <dcterms:modified xsi:type="dcterms:W3CDTF">2024-01-23T22:18:58Z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0x01010044F9924CF89B0D48A2540282DE1B79A9</vt:lpwstr>
  </property>
  <property fmtid="{D5CDD505-2E9C-101B-9397-08002B2CF9AE}" pid="3" name="MediaServiceImageTags">
    <vt:lpwstr/>
  </property>
</Properties>
</file>