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sldIdLst>
    <p:sldId id="256" r:id="rId6"/>
    <p:sldId id="257" r:id="rId7"/>
    <p:sldId id="260" r:id="rId8"/>
    <p:sldId id="259" r:id="rId9"/>
    <p:sldId id="262" r:id="rId10"/>
    <p:sldId id="263" r:id="rId11"/>
    <p:sldId id="261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8C12BC-863B-4FAA-AFEF-6DDC8A14874A}" v="1" dt="2024-03-03T00:27:59.2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sh Maxwell" userId="90dd76de-24c7-442b-8764-c3c55c4962f2" providerId="ADAL" clId="{CF8C12BC-863B-4FAA-AFEF-6DDC8A14874A}"/>
    <pc:docChg chg="undo custSel addSld delSld modSld sldOrd">
      <pc:chgData name="Trish Maxwell" userId="90dd76de-24c7-442b-8764-c3c55c4962f2" providerId="ADAL" clId="{CF8C12BC-863B-4FAA-AFEF-6DDC8A14874A}" dt="2024-03-04T21:48:28.846" v="2780" actId="20577"/>
      <pc:docMkLst>
        <pc:docMk/>
      </pc:docMkLst>
      <pc:sldChg chg="modSp mod">
        <pc:chgData name="Trish Maxwell" userId="90dd76de-24c7-442b-8764-c3c55c4962f2" providerId="ADAL" clId="{CF8C12BC-863B-4FAA-AFEF-6DDC8A14874A}" dt="2024-03-02T22:31:35.973" v="32" actId="20577"/>
        <pc:sldMkLst>
          <pc:docMk/>
          <pc:sldMk cId="409616309" sldId="256"/>
        </pc:sldMkLst>
        <pc:spChg chg="mod">
          <ac:chgData name="Trish Maxwell" userId="90dd76de-24c7-442b-8764-c3c55c4962f2" providerId="ADAL" clId="{CF8C12BC-863B-4FAA-AFEF-6DDC8A14874A}" dt="2024-03-02T22:31:30.063" v="17" actId="20577"/>
          <ac:spMkLst>
            <pc:docMk/>
            <pc:sldMk cId="409616309" sldId="256"/>
            <ac:spMk id="2" creationId="{6609D4E6-C868-2CA4-881E-70A7FEE1EBEA}"/>
          </ac:spMkLst>
        </pc:spChg>
        <pc:spChg chg="mod">
          <ac:chgData name="Trish Maxwell" userId="90dd76de-24c7-442b-8764-c3c55c4962f2" providerId="ADAL" clId="{CF8C12BC-863B-4FAA-AFEF-6DDC8A14874A}" dt="2024-03-02T22:31:35.973" v="32" actId="20577"/>
          <ac:spMkLst>
            <pc:docMk/>
            <pc:sldMk cId="409616309" sldId="256"/>
            <ac:spMk id="3" creationId="{FD5B7E29-E227-9BF1-6639-12CEB78488C7}"/>
          </ac:spMkLst>
        </pc:spChg>
      </pc:sldChg>
      <pc:sldChg chg="modSp mod">
        <pc:chgData name="Trish Maxwell" userId="90dd76de-24c7-442b-8764-c3c55c4962f2" providerId="ADAL" clId="{CF8C12BC-863B-4FAA-AFEF-6DDC8A14874A}" dt="2024-03-03T00:28:01.006" v="2425" actId="20577"/>
        <pc:sldMkLst>
          <pc:docMk/>
          <pc:sldMk cId="2367911902" sldId="257"/>
        </pc:sldMkLst>
        <pc:spChg chg="mod">
          <ac:chgData name="Trish Maxwell" userId="90dd76de-24c7-442b-8764-c3c55c4962f2" providerId="ADAL" clId="{CF8C12BC-863B-4FAA-AFEF-6DDC8A14874A}" dt="2024-03-02T22:32:43.248" v="50" actId="20577"/>
          <ac:spMkLst>
            <pc:docMk/>
            <pc:sldMk cId="2367911902" sldId="257"/>
            <ac:spMk id="2" creationId="{A77AFC12-D1C7-A41E-8BAC-986EA566F8EF}"/>
          </ac:spMkLst>
        </pc:spChg>
        <pc:spChg chg="mod">
          <ac:chgData name="Trish Maxwell" userId="90dd76de-24c7-442b-8764-c3c55c4962f2" providerId="ADAL" clId="{CF8C12BC-863B-4FAA-AFEF-6DDC8A14874A}" dt="2024-03-03T00:28:01.006" v="2425" actId="20577"/>
          <ac:spMkLst>
            <pc:docMk/>
            <pc:sldMk cId="2367911902" sldId="257"/>
            <ac:spMk id="3" creationId="{5D5AD5F8-400D-1E53-A3C3-E34E57C6BE2E}"/>
          </ac:spMkLst>
        </pc:spChg>
      </pc:sldChg>
      <pc:sldChg chg="del">
        <pc:chgData name="Trish Maxwell" userId="90dd76de-24c7-442b-8764-c3c55c4962f2" providerId="ADAL" clId="{CF8C12BC-863B-4FAA-AFEF-6DDC8A14874A}" dt="2024-03-02T22:44:02.331" v="293" actId="2696"/>
        <pc:sldMkLst>
          <pc:docMk/>
          <pc:sldMk cId="1976907435" sldId="258"/>
        </pc:sldMkLst>
      </pc:sldChg>
      <pc:sldChg chg="modSp add mod">
        <pc:chgData name="Trish Maxwell" userId="90dd76de-24c7-442b-8764-c3c55c4962f2" providerId="ADAL" clId="{CF8C12BC-863B-4FAA-AFEF-6DDC8A14874A}" dt="2024-03-04T21:48:28.846" v="2780" actId="20577"/>
        <pc:sldMkLst>
          <pc:docMk/>
          <pc:sldMk cId="1990099589" sldId="259"/>
        </pc:sldMkLst>
        <pc:spChg chg="mod">
          <ac:chgData name="Trish Maxwell" userId="90dd76de-24c7-442b-8764-c3c55c4962f2" providerId="ADAL" clId="{CF8C12BC-863B-4FAA-AFEF-6DDC8A14874A}" dt="2024-03-03T00:22:59.448" v="2138" actId="20577"/>
          <ac:spMkLst>
            <pc:docMk/>
            <pc:sldMk cId="1990099589" sldId="259"/>
            <ac:spMk id="2" creationId="{AFE49F85-A396-86A7-5551-2C06DA7C1229}"/>
          </ac:spMkLst>
        </pc:spChg>
        <pc:spChg chg="mod">
          <ac:chgData name="Trish Maxwell" userId="90dd76de-24c7-442b-8764-c3c55c4962f2" providerId="ADAL" clId="{CF8C12BC-863B-4FAA-AFEF-6DDC8A14874A}" dt="2024-03-04T21:48:28.846" v="2780" actId="20577"/>
          <ac:spMkLst>
            <pc:docMk/>
            <pc:sldMk cId="1990099589" sldId="259"/>
            <ac:spMk id="3" creationId="{BC8F8289-5230-8F0E-2308-AAF269165FFE}"/>
          </ac:spMkLst>
        </pc:spChg>
      </pc:sldChg>
      <pc:sldChg chg="modSp add mod ord">
        <pc:chgData name="Trish Maxwell" userId="90dd76de-24c7-442b-8764-c3c55c4962f2" providerId="ADAL" clId="{CF8C12BC-863B-4FAA-AFEF-6DDC8A14874A}" dt="2024-03-03T00:27:52.052" v="2423"/>
        <pc:sldMkLst>
          <pc:docMk/>
          <pc:sldMk cId="3126846494" sldId="260"/>
        </pc:sldMkLst>
        <pc:spChg chg="mod">
          <ac:chgData name="Trish Maxwell" userId="90dd76de-24c7-442b-8764-c3c55c4962f2" providerId="ADAL" clId="{CF8C12BC-863B-4FAA-AFEF-6DDC8A14874A}" dt="2024-03-02T22:45:50.504" v="433" actId="20577"/>
          <ac:spMkLst>
            <pc:docMk/>
            <pc:sldMk cId="3126846494" sldId="260"/>
            <ac:spMk id="2" creationId="{8D780126-AF39-F4F0-01E8-684157A9BA16}"/>
          </ac:spMkLst>
        </pc:spChg>
        <pc:spChg chg="mod">
          <ac:chgData name="Trish Maxwell" userId="90dd76de-24c7-442b-8764-c3c55c4962f2" providerId="ADAL" clId="{CF8C12BC-863B-4FAA-AFEF-6DDC8A14874A}" dt="2024-03-03T00:17:42.070" v="2009" actId="20577"/>
          <ac:spMkLst>
            <pc:docMk/>
            <pc:sldMk cId="3126846494" sldId="260"/>
            <ac:spMk id="3" creationId="{02945E95-BEEF-6FB7-4E69-EB4139B9A4CB}"/>
          </ac:spMkLst>
        </pc:spChg>
      </pc:sldChg>
      <pc:sldChg chg="modSp add mod">
        <pc:chgData name="Trish Maxwell" userId="90dd76de-24c7-442b-8764-c3c55c4962f2" providerId="ADAL" clId="{CF8C12BC-863B-4FAA-AFEF-6DDC8A14874A}" dt="2024-03-03T00:12:42.632" v="1636" actId="20577"/>
        <pc:sldMkLst>
          <pc:docMk/>
          <pc:sldMk cId="1741348858" sldId="261"/>
        </pc:sldMkLst>
        <pc:spChg chg="mod">
          <ac:chgData name="Trish Maxwell" userId="90dd76de-24c7-442b-8764-c3c55c4962f2" providerId="ADAL" clId="{CF8C12BC-863B-4FAA-AFEF-6DDC8A14874A}" dt="2024-03-02T22:45:55.892" v="446" actId="20577"/>
          <ac:spMkLst>
            <pc:docMk/>
            <pc:sldMk cId="1741348858" sldId="261"/>
            <ac:spMk id="2" creationId="{4EF79BEF-5801-23C7-EE23-34079296D7E9}"/>
          </ac:spMkLst>
        </pc:spChg>
        <pc:spChg chg="mod">
          <ac:chgData name="Trish Maxwell" userId="90dd76de-24c7-442b-8764-c3c55c4962f2" providerId="ADAL" clId="{CF8C12BC-863B-4FAA-AFEF-6DDC8A14874A}" dt="2024-03-03T00:12:42.632" v="1636" actId="20577"/>
          <ac:spMkLst>
            <pc:docMk/>
            <pc:sldMk cId="1741348858" sldId="261"/>
            <ac:spMk id="3" creationId="{893158FB-A6BF-54DE-F0BF-7D6AFF78DDD9}"/>
          </ac:spMkLst>
        </pc:spChg>
      </pc:sldChg>
      <pc:sldChg chg="modSp add mod ord">
        <pc:chgData name="Trish Maxwell" userId="90dd76de-24c7-442b-8764-c3c55c4962f2" providerId="ADAL" clId="{CF8C12BC-863B-4FAA-AFEF-6DDC8A14874A}" dt="2024-03-03T00:28:04.100" v="2426" actId="20577"/>
        <pc:sldMkLst>
          <pc:docMk/>
          <pc:sldMk cId="551452875" sldId="262"/>
        </pc:sldMkLst>
        <pc:spChg chg="mod">
          <ac:chgData name="Trish Maxwell" userId="90dd76de-24c7-442b-8764-c3c55c4962f2" providerId="ADAL" clId="{CF8C12BC-863B-4FAA-AFEF-6DDC8A14874A}" dt="2024-03-03T00:28:04.100" v="2426" actId="20577"/>
          <ac:spMkLst>
            <pc:docMk/>
            <pc:sldMk cId="551452875" sldId="262"/>
            <ac:spMk id="2" creationId="{0EC79808-8FB5-5DC3-A3BC-20CDEC42BFB1}"/>
          </ac:spMkLst>
        </pc:spChg>
        <pc:spChg chg="mod">
          <ac:chgData name="Trish Maxwell" userId="90dd76de-24c7-442b-8764-c3c55c4962f2" providerId="ADAL" clId="{CF8C12BC-863B-4FAA-AFEF-6DDC8A14874A}" dt="2024-03-03T00:10:12.893" v="1095" actId="113"/>
          <ac:spMkLst>
            <pc:docMk/>
            <pc:sldMk cId="551452875" sldId="262"/>
            <ac:spMk id="3" creationId="{D8AF3D14-1597-4299-1279-1597BC0B158E}"/>
          </ac:spMkLst>
        </pc:spChg>
      </pc:sldChg>
      <pc:sldChg chg="modSp add mod">
        <pc:chgData name="Trish Maxwell" userId="90dd76de-24c7-442b-8764-c3c55c4962f2" providerId="ADAL" clId="{CF8C12BC-863B-4FAA-AFEF-6DDC8A14874A}" dt="2024-03-03T00:28:07.414" v="2427" actId="20577"/>
        <pc:sldMkLst>
          <pc:docMk/>
          <pc:sldMk cId="3972035369" sldId="263"/>
        </pc:sldMkLst>
        <pc:spChg chg="mod">
          <ac:chgData name="Trish Maxwell" userId="90dd76de-24c7-442b-8764-c3c55c4962f2" providerId="ADAL" clId="{CF8C12BC-863B-4FAA-AFEF-6DDC8A14874A}" dt="2024-03-03T00:28:07.414" v="2427" actId="20577"/>
          <ac:spMkLst>
            <pc:docMk/>
            <pc:sldMk cId="3972035369" sldId="263"/>
            <ac:spMk id="2" creationId="{2FE825C9-0E79-5000-B75F-4F05C4C2A988}"/>
          </ac:spMkLst>
        </pc:spChg>
        <pc:spChg chg="mod">
          <ac:chgData name="Trish Maxwell" userId="90dd76de-24c7-442b-8764-c3c55c4962f2" providerId="ADAL" clId="{CF8C12BC-863B-4FAA-AFEF-6DDC8A14874A}" dt="2024-03-03T00:10:49.576" v="1182" actId="114"/>
          <ac:spMkLst>
            <pc:docMk/>
            <pc:sldMk cId="3972035369" sldId="263"/>
            <ac:spMk id="3" creationId="{BD3719E9-06F7-7162-FBCF-189A6EC0A43E}"/>
          </ac:spMkLst>
        </pc:spChg>
      </pc:sldChg>
      <pc:sldChg chg="delSp modSp new mod">
        <pc:chgData name="Trish Maxwell" userId="90dd76de-24c7-442b-8764-c3c55c4962f2" providerId="ADAL" clId="{CF8C12BC-863B-4FAA-AFEF-6DDC8A14874A}" dt="2024-03-03T00:18:40.403" v="2039" actId="122"/>
        <pc:sldMkLst>
          <pc:docMk/>
          <pc:sldMk cId="3228993854" sldId="264"/>
        </pc:sldMkLst>
        <pc:spChg chg="mod">
          <ac:chgData name="Trish Maxwell" userId="90dd76de-24c7-442b-8764-c3c55c4962f2" providerId="ADAL" clId="{CF8C12BC-863B-4FAA-AFEF-6DDC8A14874A}" dt="2024-03-03T00:18:40.403" v="2039" actId="122"/>
          <ac:spMkLst>
            <pc:docMk/>
            <pc:sldMk cId="3228993854" sldId="264"/>
            <ac:spMk id="2" creationId="{E5913C89-43EC-DBDA-377F-F195D217A67E}"/>
          </ac:spMkLst>
        </pc:spChg>
        <pc:spChg chg="del">
          <ac:chgData name="Trish Maxwell" userId="90dd76de-24c7-442b-8764-c3c55c4962f2" providerId="ADAL" clId="{CF8C12BC-863B-4FAA-AFEF-6DDC8A14874A}" dt="2024-03-03T00:18:22.705" v="2012" actId="478"/>
          <ac:spMkLst>
            <pc:docMk/>
            <pc:sldMk cId="3228993854" sldId="264"/>
            <ac:spMk id="3" creationId="{50397823-9EEA-C563-9E08-C3A79B670FFF}"/>
          </ac:spMkLst>
        </pc:spChg>
      </pc:sldChg>
    </pc:docChg>
  </pc:docChgLst>
  <pc:docChgLst>
    <pc:chgData name="Trish Maxwell" userId="90dd76de-24c7-442b-8764-c3c55c4962f2" providerId="ADAL" clId="{9F26E0BE-A58D-4A17-8D6A-EDC303D1D920}"/>
    <pc:docChg chg="undo custSel addSld delSld modSld sldOrd addMainMaster modMainMaster">
      <pc:chgData name="Trish Maxwell" userId="90dd76de-24c7-442b-8764-c3c55c4962f2" providerId="ADAL" clId="{9F26E0BE-A58D-4A17-8D6A-EDC303D1D920}" dt="2023-09-14T13:58:40.571" v="5198" actId="680"/>
      <pc:docMkLst>
        <pc:docMk/>
      </pc:docMkLst>
      <pc:sldChg chg="modSp mod">
        <pc:chgData name="Trish Maxwell" userId="90dd76de-24c7-442b-8764-c3c55c4962f2" providerId="ADAL" clId="{9F26E0BE-A58D-4A17-8D6A-EDC303D1D920}" dt="2023-09-12T12:05:19.837" v="5137" actId="113"/>
        <pc:sldMkLst>
          <pc:docMk/>
          <pc:sldMk cId="409616309" sldId="256"/>
        </pc:sldMkLst>
        <pc:spChg chg="mod">
          <ac:chgData name="Trish Maxwell" userId="90dd76de-24c7-442b-8764-c3c55c4962f2" providerId="ADAL" clId="{9F26E0BE-A58D-4A17-8D6A-EDC303D1D920}" dt="2023-09-12T12:05:12.131" v="5124" actId="20577"/>
          <ac:spMkLst>
            <pc:docMk/>
            <pc:sldMk cId="409616309" sldId="256"/>
            <ac:spMk id="2" creationId="{6609D4E6-C868-2CA4-881E-70A7FEE1EBEA}"/>
          </ac:spMkLst>
        </pc:spChg>
        <pc:spChg chg="mod">
          <ac:chgData name="Trish Maxwell" userId="90dd76de-24c7-442b-8764-c3c55c4962f2" providerId="ADAL" clId="{9F26E0BE-A58D-4A17-8D6A-EDC303D1D920}" dt="2023-09-12T12:05:19.837" v="5137" actId="113"/>
          <ac:spMkLst>
            <pc:docMk/>
            <pc:sldMk cId="409616309" sldId="256"/>
            <ac:spMk id="3" creationId="{FD5B7E29-E227-9BF1-6639-12CEB78488C7}"/>
          </ac:spMkLst>
        </pc:spChg>
      </pc:sldChg>
      <pc:sldChg chg="modSp new del mod">
        <pc:chgData name="Trish Maxwell" userId="90dd76de-24c7-442b-8764-c3c55c4962f2" providerId="ADAL" clId="{9F26E0BE-A58D-4A17-8D6A-EDC303D1D920}" dt="2023-09-12T12:05:24.750" v="5138" actId="47"/>
        <pc:sldMkLst>
          <pc:docMk/>
          <pc:sldMk cId="445577720" sldId="257"/>
        </pc:sldMkLst>
        <pc:spChg chg="mod">
          <ac:chgData name="Trish Maxwell" userId="90dd76de-24c7-442b-8764-c3c55c4962f2" providerId="ADAL" clId="{9F26E0BE-A58D-4A17-8D6A-EDC303D1D920}" dt="2023-09-11T17:12:00.328" v="168" actId="20577"/>
          <ac:spMkLst>
            <pc:docMk/>
            <pc:sldMk cId="445577720" sldId="257"/>
            <ac:spMk id="2" creationId="{CD12284D-AB37-F2B0-8FD1-B3EB888E1C14}"/>
          </ac:spMkLst>
        </pc:spChg>
        <pc:spChg chg="mod">
          <ac:chgData name="Trish Maxwell" userId="90dd76de-24c7-442b-8764-c3c55c4962f2" providerId="ADAL" clId="{9F26E0BE-A58D-4A17-8D6A-EDC303D1D920}" dt="2023-09-11T17:13:51.892" v="436" actId="20577"/>
          <ac:spMkLst>
            <pc:docMk/>
            <pc:sldMk cId="445577720" sldId="257"/>
            <ac:spMk id="3" creationId="{438F1EC6-EF74-2A2A-FCA4-14CC0B99E653}"/>
          </ac:spMkLst>
        </pc:spChg>
      </pc:sldChg>
      <pc:sldChg chg="new del">
        <pc:chgData name="Trish Maxwell" userId="90dd76de-24c7-442b-8764-c3c55c4962f2" providerId="ADAL" clId="{9F26E0BE-A58D-4A17-8D6A-EDC303D1D920}" dt="2023-09-12T12:05:29.781" v="5140" actId="47"/>
        <pc:sldMkLst>
          <pc:docMk/>
          <pc:sldMk cId="1412421417" sldId="257"/>
        </pc:sldMkLst>
      </pc:sldChg>
      <pc:sldChg chg="new">
        <pc:chgData name="Trish Maxwell" userId="90dd76de-24c7-442b-8764-c3c55c4962f2" providerId="ADAL" clId="{9F26E0BE-A58D-4A17-8D6A-EDC303D1D920}" dt="2023-09-12T12:05:32.658" v="5141" actId="680"/>
        <pc:sldMkLst>
          <pc:docMk/>
          <pc:sldMk cId="2367911902" sldId="257"/>
        </pc:sldMkLst>
      </pc:sldChg>
      <pc:sldChg chg="new">
        <pc:chgData name="Trish Maxwell" userId="90dd76de-24c7-442b-8764-c3c55c4962f2" providerId="ADAL" clId="{9F26E0BE-A58D-4A17-8D6A-EDC303D1D920}" dt="2023-09-14T13:58:40.571" v="5198" actId="680"/>
        <pc:sldMkLst>
          <pc:docMk/>
          <pc:sldMk cId="1976907435" sldId="258"/>
        </pc:sldMkLst>
      </pc:sldChg>
      <pc:sldChg chg="addSp delSp modSp new del mod">
        <pc:chgData name="Trish Maxwell" userId="90dd76de-24c7-442b-8764-c3c55c4962f2" providerId="ADAL" clId="{9F26E0BE-A58D-4A17-8D6A-EDC303D1D920}" dt="2023-09-12T12:05:24.750" v="5138" actId="47"/>
        <pc:sldMkLst>
          <pc:docMk/>
          <pc:sldMk cId="2990219400" sldId="258"/>
        </pc:sldMkLst>
        <pc:spChg chg="mod">
          <ac:chgData name="Trish Maxwell" userId="90dd76de-24c7-442b-8764-c3c55c4962f2" providerId="ADAL" clId="{9F26E0BE-A58D-4A17-8D6A-EDC303D1D920}" dt="2023-09-11T17:46:54.267" v="4374" actId="207"/>
          <ac:spMkLst>
            <pc:docMk/>
            <pc:sldMk cId="2990219400" sldId="258"/>
            <ac:spMk id="2" creationId="{37EFC998-BBFC-C586-48EC-0EB2A31C610E}"/>
          </ac:spMkLst>
        </pc:spChg>
        <pc:spChg chg="del">
          <ac:chgData name="Trish Maxwell" userId="90dd76de-24c7-442b-8764-c3c55c4962f2" providerId="ADAL" clId="{9F26E0BE-A58D-4A17-8D6A-EDC303D1D920}" dt="2023-09-11T17:21:07.313" v="1407" actId="3680"/>
          <ac:spMkLst>
            <pc:docMk/>
            <pc:sldMk cId="2990219400" sldId="258"/>
            <ac:spMk id="3" creationId="{0117856F-5D5A-4171-87BC-9C35EEDDF928}"/>
          </ac:spMkLst>
        </pc:spChg>
        <pc:spChg chg="add mod">
          <ac:chgData name="Trish Maxwell" userId="90dd76de-24c7-442b-8764-c3c55c4962f2" providerId="ADAL" clId="{9F26E0BE-A58D-4A17-8D6A-EDC303D1D920}" dt="2023-09-11T17:27:19.744" v="2073" actId="948"/>
          <ac:spMkLst>
            <pc:docMk/>
            <pc:sldMk cId="2990219400" sldId="258"/>
            <ac:spMk id="5" creationId="{A268416D-236B-8A51-A783-F1723F709F45}"/>
          </ac:spMkLst>
        </pc:spChg>
        <pc:graphicFrameChg chg="add mod ord modGraphic">
          <ac:chgData name="Trish Maxwell" userId="90dd76de-24c7-442b-8764-c3c55c4962f2" providerId="ADAL" clId="{9F26E0BE-A58D-4A17-8D6A-EDC303D1D920}" dt="2023-09-11T17:47:39.870" v="4378" actId="207"/>
          <ac:graphicFrameMkLst>
            <pc:docMk/>
            <pc:sldMk cId="2990219400" sldId="258"/>
            <ac:graphicFrameMk id="4" creationId="{A846186D-336F-F803-7C90-8659C807BEF8}"/>
          </ac:graphicFrameMkLst>
        </pc:graphicFrameChg>
      </pc:sldChg>
      <pc:sldChg chg="modSp new del mod">
        <pc:chgData name="Trish Maxwell" userId="90dd76de-24c7-442b-8764-c3c55c4962f2" providerId="ADAL" clId="{9F26E0BE-A58D-4A17-8D6A-EDC303D1D920}" dt="2023-09-12T12:05:24.750" v="5138" actId="47"/>
        <pc:sldMkLst>
          <pc:docMk/>
          <pc:sldMk cId="1469544577" sldId="259"/>
        </pc:sldMkLst>
        <pc:spChg chg="mod">
          <ac:chgData name="Trish Maxwell" userId="90dd76de-24c7-442b-8764-c3c55c4962f2" providerId="ADAL" clId="{9F26E0BE-A58D-4A17-8D6A-EDC303D1D920}" dt="2023-09-11T17:14:20.189" v="469" actId="20577"/>
          <ac:spMkLst>
            <pc:docMk/>
            <pc:sldMk cId="1469544577" sldId="259"/>
            <ac:spMk id="2" creationId="{879B6DFE-5CA1-C028-6E59-7BB21CEB19A3}"/>
          </ac:spMkLst>
        </pc:spChg>
        <pc:spChg chg="mod">
          <ac:chgData name="Trish Maxwell" userId="90dd76de-24c7-442b-8764-c3c55c4962f2" providerId="ADAL" clId="{9F26E0BE-A58D-4A17-8D6A-EDC303D1D920}" dt="2023-09-11T17:57:01.693" v="5109" actId="20577"/>
          <ac:spMkLst>
            <pc:docMk/>
            <pc:sldMk cId="1469544577" sldId="259"/>
            <ac:spMk id="3" creationId="{7432BABF-DB44-F8F8-79EC-8C81037F3FAD}"/>
          </ac:spMkLst>
        </pc:spChg>
      </pc:sldChg>
      <pc:sldChg chg="modSp new del mod">
        <pc:chgData name="Trish Maxwell" userId="90dd76de-24c7-442b-8764-c3c55c4962f2" providerId="ADAL" clId="{9F26E0BE-A58D-4A17-8D6A-EDC303D1D920}" dt="2023-09-12T12:05:24.750" v="5138" actId="47"/>
        <pc:sldMkLst>
          <pc:docMk/>
          <pc:sldMk cId="2686977437" sldId="260"/>
        </pc:sldMkLst>
        <pc:spChg chg="mod">
          <ac:chgData name="Trish Maxwell" userId="90dd76de-24c7-442b-8764-c3c55c4962f2" providerId="ADAL" clId="{9F26E0BE-A58D-4A17-8D6A-EDC303D1D920}" dt="2023-09-11T17:18:38.187" v="1096" actId="20577"/>
          <ac:spMkLst>
            <pc:docMk/>
            <pc:sldMk cId="2686977437" sldId="260"/>
            <ac:spMk id="2" creationId="{9A2D5D86-A807-5A6F-E06D-FAE77F110007}"/>
          </ac:spMkLst>
        </pc:spChg>
        <pc:spChg chg="mod">
          <ac:chgData name="Trish Maxwell" userId="90dd76de-24c7-442b-8764-c3c55c4962f2" providerId="ADAL" clId="{9F26E0BE-A58D-4A17-8D6A-EDC303D1D920}" dt="2023-09-11T17:54:57.528" v="4814" actId="1076"/>
          <ac:spMkLst>
            <pc:docMk/>
            <pc:sldMk cId="2686977437" sldId="260"/>
            <ac:spMk id="3" creationId="{272B394E-3A07-EA4B-0FA7-232E8558FC9A}"/>
          </ac:spMkLst>
        </pc:spChg>
        <pc:spChg chg="mod">
          <ac:chgData name="Trish Maxwell" userId="90dd76de-24c7-442b-8764-c3c55c4962f2" providerId="ADAL" clId="{9F26E0BE-A58D-4A17-8D6A-EDC303D1D920}" dt="2023-09-11T17:54:57.528" v="4814" actId="1076"/>
          <ac:spMkLst>
            <pc:docMk/>
            <pc:sldMk cId="2686977437" sldId="260"/>
            <ac:spMk id="4" creationId="{B40170D7-5977-D6B2-89C2-0999790CAAAC}"/>
          </ac:spMkLst>
        </pc:spChg>
        <pc:spChg chg="mod">
          <ac:chgData name="Trish Maxwell" userId="90dd76de-24c7-442b-8764-c3c55c4962f2" providerId="ADAL" clId="{9F26E0BE-A58D-4A17-8D6A-EDC303D1D920}" dt="2023-09-11T17:54:57.528" v="4814" actId="1076"/>
          <ac:spMkLst>
            <pc:docMk/>
            <pc:sldMk cId="2686977437" sldId="260"/>
            <ac:spMk id="5" creationId="{E4DE5088-CD2C-D196-4326-9C148DDBB1D3}"/>
          </ac:spMkLst>
        </pc:spChg>
        <pc:spChg chg="mod">
          <ac:chgData name="Trish Maxwell" userId="90dd76de-24c7-442b-8764-c3c55c4962f2" providerId="ADAL" clId="{9F26E0BE-A58D-4A17-8D6A-EDC303D1D920}" dt="2023-09-11T17:54:57.528" v="4814" actId="1076"/>
          <ac:spMkLst>
            <pc:docMk/>
            <pc:sldMk cId="2686977437" sldId="260"/>
            <ac:spMk id="6" creationId="{1D2A9429-75FA-694D-BF56-DA0BCFD47C9C}"/>
          </ac:spMkLst>
        </pc:spChg>
      </pc:sldChg>
      <pc:sldChg chg="modSp add del mod ord">
        <pc:chgData name="Trish Maxwell" userId="90dd76de-24c7-442b-8764-c3c55c4962f2" providerId="ADAL" clId="{9F26E0BE-A58D-4A17-8D6A-EDC303D1D920}" dt="2023-09-12T12:05:24.750" v="5138" actId="47"/>
        <pc:sldMkLst>
          <pc:docMk/>
          <pc:sldMk cId="3703903089" sldId="261"/>
        </pc:sldMkLst>
        <pc:spChg chg="mod">
          <ac:chgData name="Trish Maxwell" userId="90dd76de-24c7-442b-8764-c3c55c4962f2" providerId="ADAL" clId="{9F26E0BE-A58D-4A17-8D6A-EDC303D1D920}" dt="2023-09-11T17:20:00.117" v="1278" actId="20577"/>
          <ac:spMkLst>
            <pc:docMk/>
            <pc:sldMk cId="3703903089" sldId="261"/>
            <ac:spMk id="2" creationId="{37EFC998-BBFC-C586-48EC-0EB2A31C610E}"/>
          </ac:spMkLst>
        </pc:spChg>
        <pc:spChg chg="mod">
          <ac:chgData name="Trish Maxwell" userId="90dd76de-24c7-442b-8764-c3c55c4962f2" providerId="ADAL" clId="{9F26E0BE-A58D-4A17-8D6A-EDC303D1D920}" dt="2023-09-11T17:28:41.062" v="2297" actId="20577"/>
          <ac:spMkLst>
            <pc:docMk/>
            <pc:sldMk cId="3703903089" sldId="261"/>
            <ac:spMk id="3" creationId="{0117856F-5D5A-4171-87BC-9C35EEDDF928}"/>
          </ac:spMkLst>
        </pc:spChg>
      </pc:sldChg>
      <pc:sldChg chg="modSp new del mod ord">
        <pc:chgData name="Trish Maxwell" userId="90dd76de-24c7-442b-8764-c3c55c4962f2" providerId="ADAL" clId="{9F26E0BE-A58D-4A17-8D6A-EDC303D1D920}" dt="2023-09-12T12:05:24.750" v="5138" actId="47"/>
        <pc:sldMkLst>
          <pc:docMk/>
          <pc:sldMk cId="1856075227" sldId="262"/>
        </pc:sldMkLst>
        <pc:spChg chg="mod">
          <ac:chgData name="Trish Maxwell" userId="90dd76de-24c7-442b-8764-c3c55c4962f2" providerId="ADAL" clId="{9F26E0BE-A58D-4A17-8D6A-EDC303D1D920}" dt="2023-09-11T17:29:07.589" v="2351" actId="20577"/>
          <ac:spMkLst>
            <pc:docMk/>
            <pc:sldMk cId="1856075227" sldId="262"/>
            <ac:spMk id="2" creationId="{6EAF0DF4-325E-BCA9-BBBC-4D25126490CE}"/>
          </ac:spMkLst>
        </pc:spChg>
        <pc:spChg chg="mod">
          <ac:chgData name="Trish Maxwell" userId="90dd76de-24c7-442b-8764-c3c55c4962f2" providerId="ADAL" clId="{9F26E0BE-A58D-4A17-8D6A-EDC303D1D920}" dt="2023-09-11T17:46:00.603" v="4324" actId="20577"/>
          <ac:spMkLst>
            <pc:docMk/>
            <pc:sldMk cId="1856075227" sldId="262"/>
            <ac:spMk id="3" creationId="{B3A51792-FE93-0B8B-4F87-8B5F953481D7}"/>
          </ac:spMkLst>
        </pc:spChg>
      </pc:sldChg>
      <pc:sldChg chg="modSp new del mod ord">
        <pc:chgData name="Trish Maxwell" userId="90dd76de-24c7-442b-8764-c3c55c4962f2" providerId="ADAL" clId="{9F26E0BE-A58D-4A17-8D6A-EDC303D1D920}" dt="2023-09-12T12:05:24.750" v="5138" actId="47"/>
        <pc:sldMkLst>
          <pc:docMk/>
          <pc:sldMk cId="1966800800" sldId="263"/>
        </pc:sldMkLst>
        <pc:spChg chg="mod">
          <ac:chgData name="Trish Maxwell" userId="90dd76de-24c7-442b-8764-c3c55c4962f2" providerId="ADAL" clId="{9F26E0BE-A58D-4A17-8D6A-EDC303D1D920}" dt="2023-09-11T17:32:22.655" v="2573" actId="5793"/>
          <ac:spMkLst>
            <pc:docMk/>
            <pc:sldMk cId="1966800800" sldId="263"/>
            <ac:spMk id="2" creationId="{F3A894A4-8C97-D9F1-C6C6-9ABA80151BFA}"/>
          </ac:spMkLst>
        </pc:spChg>
        <pc:spChg chg="mod">
          <ac:chgData name="Trish Maxwell" userId="90dd76de-24c7-442b-8764-c3c55c4962f2" providerId="ADAL" clId="{9F26E0BE-A58D-4A17-8D6A-EDC303D1D920}" dt="2023-09-11T17:37:58.276" v="3550" actId="20577"/>
          <ac:spMkLst>
            <pc:docMk/>
            <pc:sldMk cId="1966800800" sldId="263"/>
            <ac:spMk id="3" creationId="{C5A7800D-9F09-188E-CBA2-D15F72F8E0C1}"/>
          </ac:spMkLst>
        </pc:spChg>
      </pc:sldChg>
      <pc:sldChg chg="modSp new del mod ord">
        <pc:chgData name="Trish Maxwell" userId="90dd76de-24c7-442b-8764-c3c55c4962f2" providerId="ADAL" clId="{9F26E0BE-A58D-4A17-8D6A-EDC303D1D920}" dt="2023-09-12T12:05:24.750" v="5138" actId="47"/>
        <pc:sldMkLst>
          <pc:docMk/>
          <pc:sldMk cId="4141974682" sldId="264"/>
        </pc:sldMkLst>
        <pc:spChg chg="mod">
          <ac:chgData name="Trish Maxwell" userId="90dd76de-24c7-442b-8764-c3c55c4962f2" providerId="ADAL" clId="{9F26E0BE-A58D-4A17-8D6A-EDC303D1D920}" dt="2023-09-11T17:44:10.105" v="4275" actId="1076"/>
          <ac:spMkLst>
            <pc:docMk/>
            <pc:sldMk cId="4141974682" sldId="264"/>
            <ac:spMk id="2" creationId="{2E7735E8-ECA5-36D8-E61D-801575194C71}"/>
          </ac:spMkLst>
        </pc:spChg>
        <pc:spChg chg="mod">
          <ac:chgData name="Trish Maxwell" userId="90dd76de-24c7-442b-8764-c3c55c4962f2" providerId="ADAL" clId="{9F26E0BE-A58D-4A17-8D6A-EDC303D1D920}" dt="2023-09-11T17:43:59.989" v="4271" actId="14100"/>
          <ac:spMkLst>
            <pc:docMk/>
            <pc:sldMk cId="4141974682" sldId="264"/>
            <ac:spMk id="3" creationId="{F8882D96-C75C-8E14-5CB6-28C022A5EE48}"/>
          </ac:spMkLst>
        </pc:spChg>
      </pc:sldChg>
      <pc:sldChg chg="modSp new del mod ord">
        <pc:chgData name="Trish Maxwell" userId="90dd76de-24c7-442b-8764-c3c55c4962f2" providerId="ADAL" clId="{9F26E0BE-A58D-4A17-8D6A-EDC303D1D920}" dt="2023-09-12T12:05:24.750" v="5138" actId="47"/>
        <pc:sldMkLst>
          <pc:docMk/>
          <pc:sldMk cId="68361983" sldId="265"/>
        </pc:sldMkLst>
        <pc:spChg chg="mod">
          <ac:chgData name="Trish Maxwell" userId="90dd76de-24c7-442b-8764-c3c55c4962f2" providerId="ADAL" clId="{9F26E0BE-A58D-4A17-8D6A-EDC303D1D920}" dt="2023-09-11T17:36:08.959" v="3242" actId="20577"/>
          <ac:spMkLst>
            <pc:docMk/>
            <pc:sldMk cId="68361983" sldId="265"/>
            <ac:spMk id="2" creationId="{7AE4BD69-2EEC-5234-42F4-15B099C2704D}"/>
          </ac:spMkLst>
        </pc:spChg>
        <pc:spChg chg="mod">
          <ac:chgData name="Trish Maxwell" userId="90dd76de-24c7-442b-8764-c3c55c4962f2" providerId="ADAL" clId="{9F26E0BE-A58D-4A17-8D6A-EDC303D1D920}" dt="2023-09-11T17:40:59.869" v="4060" actId="20577"/>
          <ac:spMkLst>
            <pc:docMk/>
            <pc:sldMk cId="68361983" sldId="265"/>
            <ac:spMk id="3" creationId="{BB3AC49A-928B-3F42-E395-70FB35873399}"/>
          </ac:spMkLst>
        </pc:spChg>
      </pc:sldChg>
      <pc:sldChg chg="addSp delSp modSp add del mod">
        <pc:chgData name="Trish Maxwell" userId="90dd76de-24c7-442b-8764-c3c55c4962f2" providerId="ADAL" clId="{9F26E0BE-A58D-4A17-8D6A-EDC303D1D920}" dt="2023-09-12T12:05:24.750" v="5138" actId="47"/>
        <pc:sldMkLst>
          <pc:docMk/>
          <pc:sldMk cId="861901769" sldId="266"/>
        </pc:sldMkLst>
        <pc:spChg chg="mod">
          <ac:chgData name="Trish Maxwell" userId="90dd76de-24c7-442b-8764-c3c55c4962f2" providerId="ADAL" clId="{9F26E0BE-A58D-4A17-8D6A-EDC303D1D920}" dt="2023-09-11T17:48:11.779" v="4396" actId="20577"/>
          <ac:spMkLst>
            <pc:docMk/>
            <pc:sldMk cId="861901769" sldId="266"/>
            <ac:spMk id="2" creationId="{37EFC998-BBFC-C586-48EC-0EB2A31C610E}"/>
          </ac:spMkLst>
        </pc:spChg>
        <pc:spChg chg="add mod">
          <ac:chgData name="Trish Maxwell" userId="90dd76de-24c7-442b-8764-c3c55c4962f2" providerId="ADAL" clId="{9F26E0BE-A58D-4A17-8D6A-EDC303D1D920}" dt="2023-09-11T17:56:51.842" v="5108" actId="20577"/>
          <ac:spMkLst>
            <pc:docMk/>
            <pc:sldMk cId="861901769" sldId="266"/>
            <ac:spMk id="3" creationId="{A01CFD91-D318-EBF8-E771-4F02684DED6C}"/>
          </ac:spMkLst>
        </pc:spChg>
        <pc:spChg chg="del mod">
          <ac:chgData name="Trish Maxwell" userId="90dd76de-24c7-442b-8764-c3c55c4962f2" providerId="ADAL" clId="{9F26E0BE-A58D-4A17-8D6A-EDC303D1D920}" dt="2023-09-11T17:55:25.789" v="4818" actId="478"/>
          <ac:spMkLst>
            <pc:docMk/>
            <pc:sldMk cId="861901769" sldId="266"/>
            <ac:spMk id="5" creationId="{A268416D-236B-8A51-A783-F1723F709F45}"/>
          </ac:spMkLst>
        </pc:spChg>
        <pc:graphicFrameChg chg="mod modGraphic">
          <ac:chgData name="Trish Maxwell" userId="90dd76de-24c7-442b-8764-c3c55c4962f2" providerId="ADAL" clId="{9F26E0BE-A58D-4A17-8D6A-EDC303D1D920}" dt="2023-09-11T17:50:16.101" v="4492" actId="14734"/>
          <ac:graphicFrameMkLst>
            <pc:docMk/>
            <pc:sldMk cId="861901769" sldId="266"/>
            <ac:graphicFrameMk id="4" creationId="{A846186D-336F-F803-7C90-8659C807BEF8}"/>
          </ac:graphicFrameMkLst>
        </pc:graphicFrameChg>
      </pc:sldChg>
      <pc:sldChg chg="modSp add del mod">
        <pc:chgData name="Trish Maxwell" userId="90dd76de-24c7-442b-8764-c3c55c4962f2" providerId="ADAL" clId="{9F26E0BE-A58D-4A17-8D6A-EDC303D1D920}" dt="2023-09-11T17:47:57.342" v="4380" actId="2696"/>
        <pc:sldMkLst>
          <pc:docMk/>
          <pc:sldMk cId="4229903730" sldId="266"/>
        </pc:sldMkLst>
        <pc:spChg chg="mod">
          <ac:chgData name="Trish Maxwell" userId="90dd76de-24c7-442b-8764-c3c55c4962f2" providerId="ADAL" clId="{9F26E0BE-A58D-4A17-8D6A-EDC303D1D920}" dt="2023-09-11T17:46:35.723" v="4338" actId="207"/>
          <ac:spMkLst>
            <pc:docMk/>
            <pc:sldMk cId="4229903730" sldId="266"/>
            <ac:spMk id="2" creationId="{37EFC998-BBFC-C586-48EC-0EB2A31C610E}"/>
          </ac:spMkLst>
        </pc:spChg>
        <pc:graphicFrameChg chg="mod">
          <ac:chgData name="Trish Maxwell" userId="90dd76de-24c7-442b-8764-c3c55c4962f2" providerId="ADAL" clId="{9F26E0BE-A58D-4A17-8D6A-EDC303D1D920}" dt="2023-09-11T17:47:46.721" v="4379"/>
          <ac:graphicFrameMkLst>
            <pc:docMk/>
            <pc:sldMk cId="4229903730" sldId="266"/>
            <ac:graphicFrameMk id="4" creationId="{A846186D-336F-F803-7C90-8659C807BEF8}"/>
          </ac:graphicFrameMkLst>
        </pc:graphicFrameChg>
      </pc:sldChg>
      <pc:sldMasterChg chg="modSp mod addSldLayout delSldLayout modSldLayout">
        <pc:chgData name="Trish Maxwell" userId="90dd76de-24c7-442b-8764-c3c55c4962f2" providerId="ADAL" clId="{9F26E0BE-A58D-4A17-8D6A-EDC303D1D920}" dt="2023-09-14T13:53:50.187" v="5183" actId="2696"/>
        <pc:sldMasterMkLst>
          <pc:docMk/>
          <pc:sldMasterMk cId="1673308601" sldId="2147483648"/>
        </pc:sldMasterMkLst>
        <pc:picChg chg="mod">
          <ac:chgData name="Trish Maxwell" userId="90dd76de-24c7-442b-8764-c3c55c4962f2" providerId="ADAL" clId="{9F26E0BE-A58D-4A17-8D6A-EDC303D1D920}" dt="2023-09-14T13:53:35.502" v="5181" actId="1076"/>
          <ac:picMkLst>
            <pc:docMk/>
            <pc:sldMasterMk cId="1673308601" sldId="2147483648"/>
            <ac:picMk id="8" creationId="{39FA76C7-F3E3-305A-BEE8-6A9D9974F88A}"/>
          </ac:picMkLst>
        </pc:picChg>
        <pc:sldLayoutChg chg="add del mod modTransition setBg">
          <pc:chgData name="Trish Maxwell" userId="90dd76de-24c7-442b-8764-c3c55c4962f2" providerId="ADAL" clId="{9F26E0BE-A58D-4A17-8D6A-EDC303D1D920}" dt="2023-09-14T13:53:50.187" v="5183" actId="2696"/>
          <pc:sldLayoutMkLst>
            <pc:docMk/>
            <pc:sldMasterMk cId="1673308601" sldId="2147483648"/>
            <pc:sldLayoutMk cId="707418630" sldId="2147483660"/>
          </pc:sldLayoutMkLst>
        </pc:sldLayoutChg>
      </pc:sldMasterChg>
      <pc:sldMasterChg chg="addSp delSp modSp add mod addSldLayout modSldLayout">
        <pc:chgData name="Trish Maxwell" userId="90dd76de-24c7-442b-8764-c3c55c4962f2" providerId="ADAL" clId="{9F26E0BE-A58D-4A17-8D6A-EDC303D1D920}" dt="2023-09-14T13:58:28.701" v="5197" actId="14100"/>
        <pc:sldMasterMkLst>
          <pc:docMk/>
          <pc:sldMasterMk cId="1397662357" sldId="2147483661"/>
        </pc:sldMasterMkLst>
        <pc:picChg chg="del mod">
          <ac:chgData name="Trish Maxwell" userId="90dd76de-24c7-442b-8764-c3c55c4962f2" providerId="ADAL" clId="{9F26E0BE-A58D-4A17-8D6A-EDC303D1D920}" dt="2023-09-14T13:56:55.302" v="5186" actId="478"/>
          <ac:picMkLst>
            <pc:docMk/>
            <pc:sldMasterMk cId="1397662357" sldId="2147483661"/>
            <ac:picMk id="8" creationId="{39FA76C7-F3E3-305A-BEE8-6A9D9974F88A}"/>
          </ac:picMkLst>
        </pc:picChg>
        <pc:picChg chg="add mod">
          <ac:chgData name="Trish Maxwell" userId="90dd76de-24c7-442b-8764-c3c55c4962f2" providerId="ADAL" clId="{9F26E0BE-A58D-4A17-8D6A-EDC303D1D920}" dt="2023-09-14T13:58:28.701" v="5197" actId="14100"/>
          <ac:picMkLst>
            <pc:docMk/>
            <pc:sldMasterMk cId="1397662357" sldId="2147483661"/>
            <ac:picMk id="9" creationId="{D46286E1-B9CA-903C-DD8B-4F48E7470A02}"/>
          </ac:picMkLst>
        </pc:pic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941243642" sldId="2147483662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3202487440" sldId="2147483663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1301272213" sldId="2147483664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3620054585" sldId="2147483665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2042772748" sldId="2147483666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1655690415" sldId="2147483667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1346740355" sldId="2147483668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2872772599" sldId="2147483669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720266444" sldId="2147483670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398813057" sldId="2147483671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3061699689" sldId="2147483672"/>
          </pc:sldLayoutMkLst>
        </pc:sldLayoutChg>
        <pc:sldLayoutChg chg="add mod replId">
          <pc:chgData name="Trish Maxwell" userId="90dd76de-24c7-442b-8764-c3c55c4962f2" providerId="ADAL" clId="{9F26E0BE-A58D-4A17-8D6A-EDC303D1D920}" dt="2023-09-14T13:53:43.950" v="5182" actId="2890"/>
          <pc:sldLayoutMkLst>
            <pc:docMk/>
            <pc:sldMasterMk cId="1397662357" sldId="2147483661"/>
            <pc:sldLayoutMk cId="2633175986" sldId="2147483673"/>
          </pc:sldLayoutMkLst>
        </pc:sldLayoutChg>
      </pc:sldMasterChg>
    </pc:docChg>
  </pc:docChgLst>
  <pc:docChgLst>
    <pc:chgData name="Trish Maxwell" userId="90dd76de-24c7-442b-8764-c3c55c4962f2" providerId="ADAL" clId="{595115F3-AA09-4EE5-8FEA-A2B926DF072D}"/>
    <pc:docChg chg="undo custSel addSld delSld modMainMaster">
      <pc:chgData name="Trish Maxwell" userId="90dd76de-24c7-442b-8764-c3c55c4962f2" providerId="ADAL" clId="{595115F3-AA09-4EE5-8FEA-A2B926DF072D}" dt="2023-07-10T03:03:00.790" v="34" actId="2696"/>
      <pc:docMkLst>
        <pc:docMk/>
      </pc:docMkLst>
      <pc:sldChg chg="new del">
        <pc:chgData name="Trish Maxwell" userId="90dd76de-24c7-442b-8764-c3c55c4962f2" providerId="ADAL" clId="{595115F3-AA09-4EE5-8FEA-A2B926DF072D}" dt="2023-07-10T03:03:00.790" v="34" actId="2696"/>
        <pc:sldMkLst>
          <pc:docMk/>
          <pc:sldMk cId="176648795" sldId="257"/>
        </pc:sldMkLst>
      </pc:sldChg>
      <pc:sldMasterChg chg="modSp mod modSldLayout">
        <pc:chgData name="Trish Maxwell" userId="90dd76de-24c7-442b-8764-c3c55c4962f2" providerId="ADAL" clId="{595115F3-AA09-4EE5-8FEA-A2B926DF072D}" dt="2023-07-10T03:02:34.616" v="32" actId="1076"/>
        <pc:sldMasterMkLst>
          <pc:docMk/>
          <pc:sldMasterMk cId="1673308601" sldId="2147483648"/>
        </pc:sldMasterMkLst>
        <pc:spChg chg="mod">
          <ac:chgData name="Trish Maxwell" userId="90dd76de-24c7-442b-8764-c3c55c4962f2" providerId="ADAL" clId="{595115F3-AA09-4EE5-8FEA-A2B926DF072D}" dt="2023-07-10T03:00:04.891" v="13" actId="1076"/>
          <ac:spMkLst>
            <pc:docMk/>
            <pc:sldMasterMk cId="1673308601" sldId="2147483648"/>
            <ac:spMk id="11" creationId="{56C892E9-4A0B-0091-DBD1-B688A7DD407E}"/>
          </ac:spMkLst>
        </pc:spChg>
        <pc:picChg chg="mod modCrop">
          <ac:chgData name="Trish Maxwell" userId="90dd76de-24c7-442b-8764-c3c55c4962f2" providerId="ADAL" clId="{595115F3-AA09-4EE5-8FEA-A2B926DF072D}" dt="2023-07-10T03:02:34.616" v="32" actId="1076"/>
          <ac:picMkLst>
            <pc:docMk/>
            <pc:sldMasterMk cId="1673308601" sldId="2147483648"/>
            <ac:picMk id="10" creationId="{87BB60D0-B838-AE49-E237-A10542848711}"/>
          </ac:picMkLst>
        </pc:picChg>
        <pc:sldLayoutChg chg="delSp modSp mod">
          <pc:chgData name="Trish Maxwell" userId="90dd76de-24c7-442b-8764-c3c55c4962f2" providerId="ADAL" clId="{595115F3-AA09-4EE5-8FEA-A2B926DF072D}" dt="2023-07-10T03:01:05.021" v="16" actId="478"/>
          <pc:sldLayoutMkLst>
            <pc:docMk/>
            <pc:sldMasterMk cId="1673308601" sldId="2147483648"/>
            <pc:sldLayoutMk cId="4224802288" sldId="2147483649"/>
          </pc:sldLayoutMkLst>
          <pc:spChg chg="mod">
            <ac:chgData name="Trish Maxwell" userId="90dd76de-24c7-442b-8764-c3c55c4962f2" providerId="ADAL" clId="{595115F3-AA09-4EE5-8FEA-A2B926DF072D}" dt="2023-07-10T02:57:23.644" v="1" actId="1076"/>
            <ac:spMkLst>
              <pc:docMk/>
              <pc:sldMasterMk cId="1673308601" sldId="2147483648"/>
              <pc:sldLayoutMk cId="4224802288" sldId="2147483649"/>
              <ac:spMk id="2" creationId="{040B3C3D-A279-01CA-2D00-B9A224B23719}"/>
            </ac:spMkLst>
          </pc:spChg>
          <pc:spChg chg="del">
            <ac:chgData name="Trish Maxwell" userId="90dd76de-24c7-442b-8764-c3c55c4962f2" providerId="ADAL" clId="{595115F3-AA09-4EE5-8FEA-A2B926DF072D}" dt="2023-07-10T03:00:52.325" v="14" actId="478"/>
            <ac:spMkLst>
              <pc:docMk/>
              <pc:sldMasterMk cId="1673308601" sldId="2147483648"/>
              <pc:sldLayoutMk cId="4224802288" sldId="2147483649"/>
              <ac:spMk id="4" creationId="{9E0C595C-6C27-0CD3-9E27-78DBEC3F8B52}"/>
            </ac:spMkLst>
          </pc:spChg>
          <pc:spChg chg="del">
            <ac:chgData name="Trish Maxwell" userId="90dd76de-24c7-442b-8764-c3c55c4962f2" providerId="ADAL" clId="{595115F3-AA09-4EE5-8FEA-A2B926DF072D}" dt="2023-07-10T03:01:01.605" v="15" actId="478"/>
            <ac:spMkLst>
              <pc:docMk/>
              <pc:sldMasterMk cId="1673308601" sldId="2147483648"/>
              <pc:sldLayoutMk cId="4224802288" sldId="2147483649"/>
              <ac:spMk id="5" creationId="{A33AEA42-BFBF-61F0-5BE7-DA0FA28F7A90}"/>
            </ac:spMkLst>
          </pc:spChg>
          <pc:spChg chg="del">
            <ac:chgData name="Trish Maxwell" userId="90dd76de-24c7-442b-8764-c3c55c4962f2" providerId="ADAL" clId="{595115F3-AA09-4EE5-8FEA-A2B926DF072D}" dt="2023-07-10T03:01:05.021" v="16" actId="478"/>
            <ac:spMkLst>
              <pc:docMk/>
              <pc:sldMasterMk cId="1673308601" sldId="2147483648"/>
              <pc:sldLayoutMk cId="4224802288" sldId="2147483649"/>
              <ac:spMk id="6" creationId="{22A3E862-530B-5A24-0905-ACF352A4905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B3C3D-A279-01CA-2D00-B9A224B23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Zilla Slab Medium" pitchFamily="2" charset="0"/>
                <a:ea typeface="Zilla Slab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DC764-EF80-E217-ABB1-8C6965B4C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Montserrat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2480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6CB7A-725E-B484-CFF0-E10A61971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612B52-3A31-E13D-8107-1A59B0361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03D4B-D8C7-140B-A56B-E89BAF4B1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E3098-1245-6EA6-A9A1-619587A55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F2902-E6B9-588C-5117-400F3704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2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32AB0A-C31A-BAC6-8B90-1306E49A04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594BB-949D-0784-9A5E-E19957A43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319FC-023E-608A-2F1A-192F8A6AC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D8CEA-6DA0-60BE-62A7-6C6200B8F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D5A35-26C5-541E-D8F1-1D824DE38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8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B3C3D-A279-01CA-2D00-B9A224B23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Zilla Slab Medium" pitchFamily="2" charset="0"/>
                <a:ea typeface="Zilla Slab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DC764-EF80-E217-ABB1-8C6965B4C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Montserrat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41243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B3C3D-A279-01CA-2D00-B9A224B23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Zilla Slab Medium" pitchFamily="2" charset="0"/>
                <a:ea typeface="Zilla Slab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DC764-EF80-E217-ABB1-8C6965B4C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Montserrat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02487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6091C-30F8-AF46-BC8A-4B519F99E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EC4B9-9E4E-10A4-FE54-B24BDD836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3D70E-8A22-97B0-98DD-8560BD1B2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19DF0-8653-80D5-74EA-1910343E5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E823C-9082-C98E-53FC-09807D35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72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4A4F4-988D-88D2-CE20-DC6497BDA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150A6-DA5B-A633-7205-BCAC18DCD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E2CC2-A1C0-7280-09F2-481ABC5EC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9691C-FCC7-086D-4F01-4FBE8A8A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50EC2-6AA3-ED8A-2849-1D6C1D031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54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12FD-4FD1-8906-2172-51F274B80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8AFFE-EA4A-2786-AC4C-9CC4833010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11CDD-56DB-F383-5EE4-A555ECB23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5660A-B1CB-CC8D-D3CE-A5473F7F0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5CF78-8C34-41D9-C175-7A518372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6CDC1-A5B1-56A4-68A8-957F600AD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72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0AD45-DEF2-ED06-DBDC-0211369BC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B22EB-D862-4B8B-06A1-383C12364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DB70D-FAC8-A5C3-F430-E02E246BA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87C053-A8FC-AFA8-9C96-C0CDD038E4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8DB236-4ECA-183A-6D63-12CF59F1B7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1EB492-17FB-9AD6-81FF-AA5A71D31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3F3B18-9AB8-8C6C-821A-7ACB7F995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BEF645-8EED-A31C-A4AA-4F4BE8D0F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90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842B1-C380-4942-3C8B-7A0E02CD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A224B1-1DF8-91F7-9B8D-90C09E57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BFCC4-A810-A622-192D-CBDBB4E18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76D30-9BE7-1022-2ABC-CCDE14C2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058BC-F0DF-2485-4489-2A04FD8AD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33A7B2-6FC9-233C-E44F-AF74D88C5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9282B3-9521-F44C-7856-288B9C1F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7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6091C-30F8-AF46-BC8A-4B519F99E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EC4B9-9E4E-10A4-FE54-B24BDD836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3D70E-8A22-97B0-98DD-8560BD1B2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19DF0-8653-80D5-74EA-1910343E5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E823C-9082-C98E-53FC-09807D35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994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7668A-530E-2B6B-6479-79FC9440C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C3EE3-A581-4FE7-409D-A3D19F9C5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80E11E-ED50-6F5C-3CFE-719769829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72C5F-3C58-267F-044F-50BF7668C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E4704-3F18-88BC-3CA6-A06791AB7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E73A0-9139-E81A-1D03-73CE4F033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66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D5170-CE6E-60EF-A6A2-9A58A44FC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0F6B7B-6D89-7E6F-2CAE-1F1C37B7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C2172-ACAD-EAFF-C913-9AD9DC46A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57B98-87CC-C040-EE3B-8E4E64115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44FCD-44EB-294A-8467-B7141D8E7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D3906-D97A-8EE0-93A4-200A6CB49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3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6CB7A-725E-B484-CFF0-E10A61971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612B52-3A31-E13D-8107-1A59B0361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03D4B-D8C7-140B-A56B-E89BAF4B1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E3098-1245-6EA6-A9A1-619587A55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F2902-E6B9-588C-5117-400F3704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996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32AB0A-C31A-BAC6-8B90-1306E49A04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594BB-949D-0784-9A5E-E19957A43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319FC-023E-608A-2F1A-192F8A6AC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D8CEA-6DA0-60BE-62A7-6C6200B8F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D5A35-26C5-541E-D8F1-1D824DE38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7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4A4F4-988D-88D2-CE20-DC6497BDA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150A6-DA5B-A633-7205-BCAC18DCD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E2CC2-A1C0-7280-09F2-481ABC5EC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9691C-FCC7-086D-4F01-4FBE8A8A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50EC2-6AA3-ED8A-2849-1D6C1D031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4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12FD-4FD1-8906-2172-51F274B80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8AFFE-EA4A-2786-AC4C-9CC4833010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11CDD-56DB-F383-5EE4-A555ECB23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5660A-B1CB-CC8D-D3CE-A5473F7F0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5CF78-8C34-41D9-C175-7A518372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6CDC1-A5B1-56A4-68A8-957F600AD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7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0AD45-DEF2-ED06-DBDC-0211369BC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B22EB-D862-4B8B-06A1-383C12364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DB70D-FAC8-A5C3-F430-E02E246BA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87C053-A8FC-AFA8-9C96-C0CDD038E4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8DB236-4ECA-183A-6D63-12CF59F1B7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1EB492-17FB-9AD6-81FF-AA5A71D31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3F3B18-9AB8-8C6C-821A-7ACB7F995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BEF645-8EED-A31C-A4AA-4F4BE8D0F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9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842B1-C380-4942-3C8B-7A0E02CD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A224B1-1DF8-91F7-9B8D-90C09E57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BFCC4-A810-A622-192D-CBDBB4E18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76D30-9BE7-1022-2ABC-CCDE14C2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7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058BC-F0DF-2485-4489-2A04FD8AD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33A7B2-6FC9-233C-E44F-AF74D88C5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9282B3-9521-F44C-7856-288B9C1F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3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7668A-530E-2B6B-6479-79FC9440C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C3EE3-A581-4FE7-409D-A3D19F9C5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80E11E-ED50-6F5C-3CFE-719769829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72C5F-3C58-267F-044F-50BF7668C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E4704-3F18-88BC-3CA6-A06791AB7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E73A0-9139-E81A-1D03-73CE4F033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0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D5170-CE6E-60EF-A6A2-9A58A44FC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0F6B7B-6D89-7E6F-2CAE-1F1C37B7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C2172-ACAD-EAFF-C913-9AD9DC46A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57B98-87CC-C040-EE3B-8E4E64115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44FCD-44EB-294A-8467-B7141D8E7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D3906-D97A-8EE0-93A4-200A6CB49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53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C87F39-0DF7-00CE-AC39-F484609D7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27C1F-34AA-5FB6-F523-31AB9DF48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33115-941E-CD69-5B1C-5BC80B3CE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E9A39-962B-4814-A6A6-E424897E49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E2C75-6A28-F338-1C29-219A5699D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7" descr="A black background with yellow lines&#10;&#10;Description automatically generated">
            <a:extLst>
              <a:ext uri="{FF2B5EF4-FFF2-40B4-BE49-F238E27FC236}">
                <a16:creationId xmlns:a16="http://schemas.microsoft.com/office/drawing/2014/main" id="{39FA76C7-F3E3-305A-BEE8-6A9D9974F88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673" y="-226291"/>
            <a:ext cx="13226473" cy="703349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4C67B-9143-82C8-F931-507FB9CD6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87BB60D0-B838-AE49-E237-A105428487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57" b="20933"/>
          <a:stretch/>
        </p:blipFill>
        <p:spPr>
          <a:xfrm>
            <a:off x="2273300" y="6176963"/>
            <a:ext cx="4978400" cy="6448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6C892E9-4A0B-0091-DBD1-B688A7DD407E}"/>
              </a:ext>
            </a:extLst>
          </p:cNvPr>
          <p:cNvSpPr txBox="1"/>
          <p:nvPr userDrawn="1"/>
        </p:nvSpPr>
        <p:spPr>
          <a:xfrm>
            <a:off x="4762500" y="136525"/>
            <a:ext cx="5585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kern="1200" spc="60" baseline="0" dirty="0">
                <a:latin typeface="Montserrat SemiBold" pitchFamily="2" charset="0"/>
              </a:rPr>
              <a:t>SCHOLARSHIP. LEADERSHIP. SERVICE.</a:t>
            </a:r>
          </a:p>
        </p:txBody>
      </p:sp>
    </p:spTree>
    <p:extLst>
      <p:ext uri="{BB962C8B-B14F-4D97-AF65-F5344CB8AC3E}">
        <p14:creationId xmlns:p14="http://schemas.microsoft.com/office/powerpoint/2010/main" val="167330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C87F39-0DF7-00CE-AC39-F484609D7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27C1F-34AA-5FB6-F523-31AB9DF48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33115-941E-CD69-5B1C-5BC80B3CE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E9A39-962B-4814-A6A6-E424897E49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E2C75-6A28-F338-1C29-219A5699D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4C67B-9143-82C8-F931-507FB9CD6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87BB60D0-B838-AE49-E237-A105428487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57" b="20933"/>
          <a:stretch/>
        </p:blipFill>
        <p:spPr>
          <a:xfrm>
            <a:off x="2273300" y="6176963"/>
            <a:ext cx="4978400" cy="6448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6C892E9-4A0B-0091-DBD1-B688A7DD407E}"/>
              </a:ext>
            </a:extLst>
          </p:cNvPr>
          <p:cNvSpPr txBox="1"/>
          <p:nvPr userDrawn="1"/>
        </p:nvSpPr>
        <p:spPr>
          <a:xfrm>
            <a:off x="4762500" y="136525"/>
            <a:ext cx="5585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kern="1200" spc="60" baseline="0" dirty="0">
                <a:latin typeface="Montserrat SemiBold" pitchFamily="2" charset="0"/>
              </a:rPr>
              <a:t>SCHOLARSHIP. LEADERSHIP. SERVICE.</a:t>
            </a:r>
          </a:p>
        </p:txBody>
      </p:sp>
      <p:pic>
        <p:nvPicPr>
          <p:cNvPr id="9" name="Picture 8" descr="A black rectangle with white lines&#10;&#10;Description automatically generated">
            <a:extLst>
              <a:ext uri="{FF2B5EF4-FFF2-40B4-BE49-F238E27FC236}">
                <a16:creationId xmlns:a16="http://schemas.microsoft.com/office/drawing/2014/main" id="{D46286E1-B9CA-903C-DD8B-4F48E7470A0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078" y="-187570"/>
            <a:ext cx="13352585" cy="700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66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9D4E6-C868-2CA4-881E-70A7FEE1EB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Officer Transition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5B7E29-E227-9BF1-6639-12CEB7848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87599"/>
          </a:xfrm>
        </p:spPr>
        <p:txBody>
          <a:bodyPr>
            <a:normAutofit/>
          </a:bodyPr>
          <a:lstStyle/>
          <a:p>
            <a:r>
              <a:rPr lang="en-US" dirty="0"/>
              <a:t>February 2024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9616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AFC12-D1C7-A41E-8BAC-986EA566F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AD5F8-400D-1E53-A3C3-E34E57C6B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pPr lvl="1"/>
            <a:r>
              <a:rPr lang="en-US" dirty="0"/>
              <a:t>Name, Institution, Role, Years with Mortar Board</a:t>
            </a:r>
          </a:p>
          <a:p>
            <a:pPr lvl="1"/>
            <a:r>
              <a:rPr lang="en-US" dirty="0"/>
              <a:t>With spring approaching, what’s your favorite outdoor activity?</a:t>
            </a:r>
          </a:p>
          <a:p>
            <a:r>
              <a:rPr lang="en-US" dirty="0"/>
              <a:t>Timeline</a:t>
            </a:r>
          </a:p>
          <a:p>
            <a:r>
              <a:rPr lang="en-US" dirty="0"/>
              <a:t>Importance of Officer Transition</a:t>
            </a:r>
          </a:p>
          <a:p>
            <a:r>
              <a:rPr lang="en-US" dirty="0"/>
              <a:t>Elements of Officer Transition</a:t>
            </a:r>
          </a:p>
          <a:p>
            <a:r>
              <a:rPr lang="en-US" dirty="0"/>
              <a:t>Best Practices</a:t>
            </a:r>
          </a:p>
          <a:p>
            <a:r>
              <a:rPr lang="en-US" dirty="0"/>
              <a:t>Share Your Best Practices!</a:t>
            </a:r>
          </a:p>
        </p:txBody>
      </p:sp>
    </p:spTree>
    <p:extLst>
      <p:ext uri="{BB962C8B-B14F-4D97-AF65-F5344CB8AC3E}">
        <p14:creationId xmlns:p14="http://schemas.microsoft.com/office/powerpoint/2010/main" val="2367911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956240-E247-FFC4-908A-D5E80845EC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80126-AF39-F4F0-01E8-684157A9B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45E95-BEEF-6FB7-4E69-EB4139B9A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Selection Meeting (and submit Candidate Request)</a:t>
            </a:r>
          </a:p>
          <a:p>
            <a:r>
              <a:rPr lang="en-US" dirty="0"/>
              <a:t>Public Tapping</a:t>
            </a:r>
          </a:p>
          <a:p>
            <a:r>
              <a:rPr lang="en-US" b="1" dirty="0"/>
              <a:t>Orientation Meeting</a:t>
            </a:r>
          </a:p>
          <a:p>
            <a:pPr lvl="1"/>
            <a:r>
              <a:rPr lang="en-US" dirty="0"/>
              <a:t>Explain officer roles and opportunities for leadership</a:t>
            </a:r>
          </a:p>
          <a:p>
            <a:r>
              <a:rPr lang="en-US" dirty="0"/>
              <a:t>Initiation</a:t>
            </a:r>
          </a:p>
          <a:p>
            <a:r>
              <a:rPr lang="en-US" b="1" dirty="0"/>
              <a:t>Officer Elections</a:t>
            </a:r>
          </a:p>
          <a:p>
            <a:r>
              <a:rPr lang="en-US" b="1" dirty="0"/>
              <a:t>Officer Transition Meeting</a:t>
            </a:r>
          </a:p>
          <a:p>
            <a:r>
              <a:rPr lang="en-US" b="1" dirty="0"/>
              <a:t>New Officer Meeting</a:t>
            </a:r>
          </a:p>
          <a:p>
            <a:r>
              <a:rPr lang="en-US" b="1" dirty="0"/>
              <a:t>Register conference delegate(s)</a:t>
            </a:r>
          </a:p>
        </p:txBody>
      </p:sp>
    </p:spTree>
    <p:extLst>
      <p:ext uri="{BB962C8B-B14F-4D97-AF65-F5344CB8AC3E}">
        <p14:creationId xmlns:p14="http://schemas.microsoft.com/office/powerpoint/2010/main" val="3126846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D0AE2D-7FA7-3075-61FE-5E54600ABC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49F85-A396-86A7-5551-2C06DA7C1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Officer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F8289-5230-8F0E-2308-AAF269165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Chapter officers should lead the transitions; advisors help guide the process</a:t>
            </a:r>
          </a:p>
          <a:p>
            <a:r>
              <a:rPr lang="en-US" dirty="0"/>
              <a:t>Chapter events, history, </a:t>
            </a:r>
            <a:r>
              <a:rPr lang="en-US"/>
              <a:t>and initiatives </a:t>
            </a:r>
            <a:r>
              <a:rPr lang="en-US" dirty="0"/>
              <a:t>need to be shared to continue campus traditions</a:t>
            </a:r>
          </a:p>
          <a:p>
            <a:r>
              <a:rPr lang="en-US" dirty="0"/>
              <a:t>Completing chapter reports are </a:t>
            </a:r>
            <a:r>
              <a:rPr lang="en-US" b="1" i="1" dirty="0"/>
              <a:t>critical</a:t>
            </a:r>
            <a:r>
              <a:rPr lang="en-US" dirty="0"/>
              <a:t> to transition</a:t>
            </a:r>
          </a:p>
          <a:p>
            <a:pPr lvl="1"/>
            <a:r>
              <a:rPr lang="en-US" dirty="0"/>
              <a:t>Chapter Action Plans (fall), Chapter Annual Reports (spring)</a:t>
            </a:r>
          </a:p>
          <a:p>
            <a:r>
              <a:rPr lang="en-US" dirty="0"/>
              <a:t>Continuing Students are great for chapter sustainability </a:t>
            </a:r>
          </a:p>
          <a:p>
            <a:r>
              <a:rPr lang="en-US" dirty="0"/>
              <a:t>It’s never too soon to start planning officer transition!</a:t>
            </a:r>
          </a:p>
        </p:txBody>
      </p:sp>
    </p:spTree>
    <p:extLst>
      <p:ext uri="{BB962C8B-B14F-4D97-AF65-F5344CB8AC3E}">
        <p14:creationId xmlns:p14="http://schemas.microsoft.com/office/powerpoint/2010/main" val="1990099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2B8563-FDC3-D050-2B92-2284045FF5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79808-8FB5-5DC3-A3BC-20CDEC42B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F3D14-1597-4299-1279-1597BC0B1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Chapter-Related Documents</a:t>
            </a:r>
          </a:p>
          <a:p>
            <a:r>
              <a:rPr lang="en-US" dirty="0"/>
              <a:t>Chapter Binders/printed documents</a:t>
            </a:r>
          </a:p>
          <a:p>
            <a:r>
              <a:rPr lang="en-US" dirty="0"/>
              <a:t>Chapter History</a:t>
            </a:r>
          </a:p>
          <a:p>
            <a:r>
              <a:rPr lang="en-US" dirty="0"/>
              <a:t>Passwords and logins (social, banking, email,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452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C2AA96-DA0F-79A9-A23D-C5C52E393B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825C9-0E79-5000-B75F-4F05C4C2A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719E9-06F7-7162-FBCF-189A6EC0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7294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Chapter-Based Reports </a:t>
            </a:r>
          </a:p>
          <a:p>
            <a:pPr marL="0" indent="0">
              <a:buNone/>
            </a:pPr>
            <a:r>
              <a:rPr lang="en-US" i="1" dirty="0"/>
              <a:t>(National Office will send these to new officers this summer!)</a:t>
            </a:r>
          </a:p>
          <a:p>
            <a:r>
              <a:rPr lang="en-US" dirty="0"/>
              <a:t>Chapter Action Plans</a:t>
            </a:r>
          </a:p>
          <a:p>
            <a:r>
              <a:rPr lang="en-US" dirty="0"/>
              <a:t>Official Membership Report</a:t>
            </a:r>
          </a:p>
          <a:p>
            <a:r>
              <a:rPr lang="en-US" dirty="0"/>
              <a:t>Chapter Annual Reports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National Resources</a:t>
            </a:r>
          </a:p>
          <a:p>
            <a:r>
              <a:rPr lang="en-US" dirty="0"/>
              <a:t>Best Practices</a:t>
            </a:r>
          </a:p>
          <a:p>
            <a:r>
              <a:rPr lang="en-US" dirty="0"/>
              <a:t>Handbooks – Selection, Initiation</a:t>
            </a:r>
          </a:p>
        </p:txBody>
      </p:sp>
    </p:spTree>
    <p:extLst>
      <p:ext uri="{BB962C8B-B14F-4D97-AF65-F5344CB8AC3E}">
        <p14:creationId xmlns:p14="http://schemas.microsoft.com/office/powerpoint/2010/main" val="3972035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09C552-CDAF-101F-28AD-5236464C86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79BEF-5801-23C7-EE23-34079296D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Best Practices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158FB-A6BF-54DE-F0BF-7D6AFF78D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Prepare for transition throughout the year</a:t>
            </a:r>
          </a:p>
          <a:p>
            <a:r>
              <a:rPr lang="en-US" dirty="0"/>
              <a:t>Complete all reports and pay chapter fees</a:t>
            </a:r>
          </a:p>
          <a:p>
            <a:r>
              <a:rPr lang="en-US" dirty="0"/>
              <a:t>Orient new members to chapter positions</a:t>
            </a:r>
          </a:p>
          <a:p>
            <a:r>
              <a:rPr lang="en-US" dirty="0"/>
              <a:t>Hold elections with enough time to transition</a:t>
            </a:r>
          </a:p>
          <a:p>
            <a:r>
              <a:rPr lang="en-US" dirty="0"/>
              <a:t>Hold transition prep meeting with current officers</a:t>
            </a:r>
          </a:p>
          <a:p>
            <a:r>
              <a:rPr lang="en-US" dirty="0"/>
              <a:t>Have something written to pass along for each position</a:t>
            </a:r>
          </a:p>
          <a:p>
            <a:r>
              <a:rPr lang="en-US" dirty="0"/>
              <a:t>Hold in-person officer transition meetings</a:t>
            </a:r>
          </a:p>
          <a:p>
            <a:r>
              <a:rPr lang="en-US" dirty="0"/>
              <a:t>Have cross-over events/meetings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348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13C89-43EC-DBDA-377F-F195D217A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297486"/>
          </a:xfrm>
        </p:spPr>
        <p:txBody>
          <a:bodyPr/>
          <a:lstStyle/>
          <a:p>
            <a:pPr algn="ctr"/>
            <a:r>
              <a:rPr lang="en-US" dirty="0"/>
              <a:t>Share your best practices!</a:t>
            </a:r>
          </a:p>
        </p:txBody>
      </p:sp>
    </p:spTree>
    <p:extLst>
      <p:ext uri="{BB962C8B-B14F-4D97-AF65-F5344CB8AC3E}">
        <p14:creationId xmlns:p14="http://schemas.microsoft.com/office/powerpoint/2010/main" val="3228993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Zilla Slab Medium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Zilla Slab Medium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75aca51-3d09-46f7-a9de-6c5dccd4fd74">
      <Terms xmlns="http://schemas.microsoft.com/office/infopath/2007/PartnerControls"/>
    </lcf76f155ced4ddcb4097134ff3c332f>
    <TaxCatchAll xmlns="4473caf8-325b-44b9-bc0e-b87041e0971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F9924CF89B0D48A2540282DE1B79A9" ma:contentTypeVersion="18" ma:contentTypeDescription="Create a new document." ma:contentTypeScope="" ma:versionID="370da714a8e65679376a9d16093d1d93">
  <xsd:schema xmlns:xsd="http://www.w3.org/2001/XMLSchema" xmlns:xs="http://www.w3.org/2001/XMLSchema" xmlns:p="http://schemas.microsoft.com/office/2006/metadata/properties" xmlns:ns2="375aca51-3d09-46f7-a9de-6c5dccd4fd74" xmlns:ns3="4473caf8-325b-44b9-bc0e-b87041e09719" targetNamespace="http://schemas.microsoft.com/office/2006/metadata/properties" ma:root="true" ma:fieldsID="95417db6be014a6ef662614bdb747c48" ns2:_="" ns3:_="">
    <xsd:import namespace="375aca51-3d09-46f7-a9de-6c5dccd4fd74"/>
    <xsd:import namespace="4473caf8-325b-44b9-bc0e-b87041e097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5aca51-3d09-46f7-a9de-6c5dccd4fd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bdedc7-934b-4bf7-b47a-81b404a755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73caf8-325b-44b9-bc0e-b87041e0971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64941e2-f5c5-47de-95e6-041a6a70538b}" ma:internalName="TaxCatchAll" ma:showField="CatchAllData" ma:web="4473caf8-325b-44b9-bc0e-b87041e097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4F4F0A-CC1D-4BFB-B7B2-C7C8E89752E9}">
  <ds:schemaRefs>
    <ds:schemaRef ds:uri="http://schemas.microsoft.com/office/2006/metadata/properties"/>
    <ds:schemaRef ds:uri="http://schemas.microsoft.com/office/infopath/2007/PartnerControls"/>
    <ds:schemaRef ds:uri="375aca51-3d09-46f7-a9de-6c5dccd4fd74"/>
    <ds:schemaRef ds:uri="4473caf8-325b-44b9-bc0e-b87041e09719"/>
  </ds:schemaRefs>
</ds:datastoreItem>
</file>

<file path=customXml/itemProps2.xml><?xml version="1.0" encoding="utf-8"?>
<ds:datastoreItem xmlns:ds="http://schemas.openxmlformats.org/officeDocument/2006/customXml" ds:itemID="{5D7385B2-DB2F-4F36-90D5-3D8850917E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1AB1B0-FEF3-447B-8046-6F60EFD15F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5aca51-3d09-46f7-a9de-6c5dccd4fd74"/>
    <ds:schemaRef ds:uri="4473caf8-325b-44b9-bc0e-b87041e097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262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Montserrat</vt:lpstr>
      <vt:lpstr>Montserrat SemiBold</vt:lpstr>
      <vt:lpstr>Zilla Slab Medium</vt:lpstr>
      <vt:lpstr>Office Theme</vt:lpstr>
      <vt:lpstr>1_Office Theme</vt:lpstr>
      <vt:lpstr>Officer Transition</vt:lpstr>
      <vt:lpstr>Agenda</vt:lpstr>
      <vt:lpstr>Timeline </vt:lpstr>
      <vt:lpstr>Importance of Officer Transition</vt:lpstr>
      <vt:lpstr>Elements of Transition</vt:lpstr>
      <vt:lpstr>Elements of Transition</vt:lpstr>
      <vt:lpstr>Best Practices</vt:lpstr>
      <vt:lpstr>Share your best practices!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Trish Maxwell</dc:creator>
  <cp:lastModifiedBy>Trish Maxwell</cp:lastModifiedBy>
  <cp:revision>1</cp:revision>
  <dcterms:created xsi:type="dcterms:W3CDTF">2023-07-10T01:01:25Z</dcterms:created>
  <dcterms:modified xsi:type="dcterms:W3CDTF">2024-03-04T21:48:36Z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0x01010044F9924CF89B0D48A2540282DE1B79A9</vt:lpwstr>
  </property>
  <property fmtid="{D5CDD505-2E9C-101B-9397-08002B2CF9AE}" pid="3" name="MediaServiceImageTags">
    <vt:lpwstr/>
  </property>
</Properties>
</file>