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sldIdLst>
    <p:sldId id="256" r:id="rId6"/>
    <p:sldId id="257" r:id="rId7"/>
    <p:sldId id="258" r:id="rId8"/>
    <p:sldId id="259" r:id="rId9"/>
    <p:sldId id="260" r:id="rId10"/>
    <p:sldId id="263" r:id="rId11"/>
    <p:sldId id="262" r:id="rId12"/>
    <p:sldId id="264" r:id="rId13"/>
    <p:sldId id="261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6B95F-F92A-45BB-B9F0-3DDCABDD3D72}" v="3" dt="2024-01-23T22:18:36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sh Maxwell" userId="90dd76de-24c7-442b-8764-c3c55c4962f2" providerId="ADAL" clId="{9F26E0BE-A58D-4A17-8D6A-EDC303D1D920}"/>
    <pc:docChg chg="undo custSel addSld delSld modSld sldOrd addMainMaster modMainMaster">
      <pc:chgData name="Trish Maxwell" userId="90dd76de-24c7-442b-8764-c3c55c4962f2" providerId="ADAL" clId="{9F26E0BE-A58D-4A17-8D6A-EDC303D1D920}" dt="2023-09-14T13:58:40.571" v="5198" actId="680"/>
      <pc:docMkLst>
        <pc:docMk/>
      </pc:docMkLst>
      <pc:sldChg chg="modSp mod">
        <pc:chgData name="Trish Maxwell" userId="90dd76de-24c7-442b-8764-c3c55c4962f2" providerId="ADAL" clId="{9F26E0BE-A58D-4A17-8D6A-EDC303D1D920}" dt="2023-09-12T12:05:19.837" v="5137" actId="113"/>
        <pc:sldMkLst>
          <pc:docMk/>
          <pc:sldMk cId="409616309" sldId="256"/>
        </pc:sldMkLst>
        <pc:spChg chg="mod">
          <ac:chgData name="Trish Maxwell" userId="90dd76de-24c7-442b-8764-c3c55c4962f2" providerId="ADAL" clId="{9F26E0BE-A58D-4A17-8D6A-EDC303D1D920}" dt="2023-09-12T12:05:12.131" v="5124" actId="20577"/>
          <ac:spMkLst>
            <pc:docMk/>
            <pc:sldMk cId="409616309" sldId="256"/>
            <ac:spMk id="2" creationId="{6609D4E6-C868-2CA4-881E-70A7FEE1EBEA}"/>
          </ac:spMkLst>
        </pc:spChg>
        <pc:spChg chg="mod">
          <ac:chgData name="Trish Maxwell" userId="90dd76de-24c7-442b-8764-c3c55c4962f2" providerId="ADAL" clId="{9F26E0BE-A58D-4A17-8D6A-EDC303D1D920}" dt="2023-09-12T12:05:19.837" v="5137" actId="113"/>
          <ac:spMkLst>
            <pc:docMk/>
            <pc:sldMk cId="409616309" sldId="256"/>
            <ac:spMk id="3" creationId="{FD5B7E29-E227-9BF1-6639-12CEB78488C7}"/>
          </ac:spMkLst>
        </pc:spChg>
      </pc:sldChg>
      <pc:sldChg chg="modSp new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445577720" sldId="257"/>
        </pc:sldMkLst>
        <pc:spChg chg="mod">
          <ac:chgData name="Trish Maxwell" userId="90dd76de-24c7-442b-8764-c3c55c4962f2" providerId="ADAL" clId="{9F26E0BE-A58D-4A17-8D6A-EDC303D1D920}" dt="2023-09-11T17:12:00.328" v="168" actId="20577"/>
          <ac:spMkLst>
            <pc:docMk/>
            <pc:sldMk cId="445577720" sldId="257"/>
            <ac:spMk id="2" creationId="{CD12284D-AB37-F2B0-8FD1-B3EB888E1C14}"/>
          </ac:spMkLst>
        </pc:spChg>
        <pc:spChg chg="mod">
          <ac:chgData name="Trish Maxwell" userId="90dd76de-24c7-442b-8764-c3c55c4962f2" providerId="ADAL" clId="{9F26E0BE-A58D-4A17-8D6A-EDC303D1D920}" dt="2023-09-11T17:13:51.892" v="436" actId="20577"/>
          <ac:spMkLst>
            <pc:docMk/>
            <pc:sldMk cId="445577720" sldId="257"/>
            <ac:spMk id="3" creationId="{438F1EC6-EF74-2A2A-FCA4-14CC0B99E653}"/>
          </ac:spMkLst>
        </pc:spChg>
      </pc:sldChg>
      <pc:sldChg chg="new del">
        <pc:chgData name="Trish Maxwell" userId="90dd76de-24c7-442b-8764-c3c55c4962f2" providerId="ADAL" clId="{9F26E0BE-A58D-4A17-8D6A-EDC303D1D920}" dt="2023-09-12T12:05:29.781" v="5140" actId="47"/>
        <pc:sldMkLst>
          <pc:docMk/>
          <pc:sldMk cId="1412421417" sldId="257"/>
        </pc:sldMkLst>
      </pc:sldChg>
      <pc:sldChg chg="new">
        <pc:chgData name="Trish Maxwell" userId="90dd76de-24c7-442b-8764-c3c55c4962f2" providerId="ADAL" clId="{9F26E0BE-A58D-4A17-8D6A-EDC303D1D920}" dt="2023-09-12T12:05:32.658" v="5141" actId="680"/>
        <pc:sldMkLst>
          <pc:docMk/>
          <pc:sldMk cId="2367911902" sldId="257"/>
        </pc:sldMkLst>
      </pc:sldChg>
      <pc:sldChg chg="new">
        <pc:chgData name="Trish Maxwell" userId="90dd76de-24c7-442b-8764-c3c55c4962f2" providerId="ADAL" clId="{9F26E0BE-A58D-4A17-8D6A-EDC303D1D920}" dt="2023-09-14T13:58:40.571" v="5198" actId="680"/>
        <pc:sldMkLst>
          <pc:docMk/>
          <pc:sldMk cId="1976907435" sldId="258"/>
        </pc:sldMkLst>
      </pc:sldChg>
      <pc:sldChg chg="addSp delSp modSp new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2990219400" sldId="258"/>
        </pc:sldMkLst>
        <pc:spChg chg="mod">
          <ac:chgData name="Trish Maxwell" userId="90dd76de-24c7-442b-8764-c3c55c4962f2" providerId="ADAL" clId="{9F26E0BE-A58D-4A17-8D6A-EDC303D1D920}" dt="2023-09-11T17:46:54.267" v="4374" actId="207"/>
          <ac:spMkLst>
            <pc:docMk/>
            <pc:sldMk cId="2990219400" sldId="258"/>
            <ac:spMk id="2" creationId="{37EFC998-BBFC-C586-48EC-0EB2A31C610E}"/>
          </ac:spMkLst>
        </pc:spChg>
        <pc:spChg chg="del">
          <ac:chgData name="Trish Maxwell" userId="90dd76de-24c7-442b-8764-c3c55c4962f2" providerId="ADAL" clId="{9F26E0BE-A58D-4A17-8D6A-EDC303D1D920}" dt="2023-09-11T17:21:07.313" v="1407" actId="3680"/>
          <ac:spMkLst>
            <pc:docMk/>
            <pc:sldMk cId="2990219400" sldId="258"/>
            <ac:spMk id="3" creationId="{0117856F-5D5A-4171-87BC-9C35EEDDF928}"/>
          </ac:spMkLst>
        </pc:spChg>
        <pc:spChg chg="add mod">
          <ac:chgData name="Trish Maxwell" userId="90dd76de-24c7-442b-8764-c3c55c4962f2" providerId="ADAL" clId="{9F26E0BE-A58D-4A17-8D6A-EDC303D1D920}" dt="2023-09-11T17:27:19.744" v="2073" actId="948"/>
          <ac:spMkLst>
            <pc:docMk/>
            <pc:sldMk cId="2990219400" sldId="258"/>
            <ac:spMk id="5" creationId="{A268416D-236B-8A51-A783-F1723F709F45}"/>
          </ac:spMkLst>
        </pc:spChg>
        <pc:graphicFrameChg chg="add mod ord modGraphic">
          <ac:chgData name="Trish Maxwell" userId="90dd76de-24c7-442b-8764-c3c55c4962f2" providerId="ADAL" clId="{9F26E0BE-A58D-4A17-8D6A-EDC303D1D920}" dt="2023-09-11T17:47:39.870" v="4378" actId="207"/>
          <ac:graphicFrameMkLst>
            <pc:docMk/>
            <pc:sldMk cId="2990219400" sldId="258"/>
            <ac:graphicFrameMk id="4" creationId="{A846186D-336F-F803-7C90-8659C807BEF8}"/>
          </ac:graphicFrameMkLst>
        </pc:graphicFrameChg>
      </pc:sldChg>
      <pc:sldChg chg="modSp new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1469544577" sldId="259"/>
        </pc:sldMkLst>
        <pc:spChg chg="mod">
          <ac:chgData name="Trish Maxwell" userId="90dd76de-24c7-442b-8764-c3c55c4962f2" providerId="ADAL" clId="{9F26E0BE-A58D-4A17-8D6A-EDC303D1D920}" dt="2023-09-11T17:14:20.189" v="469" actId="20577"/>
          <ac:spMkLst>
            <pc:docMk/>
            <pc:sldMk cId="1469544577" sldId="259"/>
            <ac:spMk id="2" creationId="{879B6DFE-5CA1-C028-6E59-7BB21CEB19A3}"/>
          </ac:spMkLst>
        </pc:spChg>
        <pc:spChg chg="mod">
          <ac:chgData name="Trish Maxwell" userId="90dd76de-24c7-442b-8764-c3c55c4962f2" providerId="ADAL" clId="{9F26E0BE-A58D-4A17-8D6A-EDC303D1D920}" dt="2023-09-11T17:57:01.693" v="5109" actId="20577"/>
          <ac:spMkLst>
            <pc:docMk/>
            <pc:sldMk cId="1469544577" sldId="259"/>
            <ac:spMk id="3" creationId="{7432BABF-DB44-F8F8-79EC-8C81037F3FAD}"/>
          </ac:spMkLst>
        </pc:spChg>
      </pc:sldChg>
      <pc:sldChg chg="modSp new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2686977437" sldId="260"/>
        </pc:sldMkLst>
        <pc:spChg chg="mod">
          <ac:chgData name="Trish Maxwell" userId="90dd76de-24c7-442b-8764-c3c55c4962f2" providerId="ADAL" clId="{9F26E0BE-A58D-4A17-8D6A-EDC303D1D920}" dt="2023-09-11T17:18:38.187" v="1096" actId="20577"/>
          <ac:spMkLst>
            <pc:docMk/>
            <pc:sldMk cId="2686977437" sldId="260"/>
            <ac:spMk id="2" creationId="{9A2D5D86-A807-5A6F-E06D-FAE77F110007}"/>
          </ac:spMkLst>
        </pc:spChg>
        <pc:spChg chg="mod">
          <ac:chgData name="Trish Maxwell" userId="90dd76de-24c7-442b-8764-c3c55c4962f2" providerId="ADAL" clId="{9F26E0BE-A58D-4A17-8D6A-EDC303D1D920}" dt="2023-09-11T17:54:57.528" v="4814" actId="1076"/>
          <ac:spMkLst>
            <pc:docMk/>
            <pc:sldMk cId="2686977437" sldId="260"/>
            <ac:spMk id="3" creationId="{272B394E-3A07-EA4B-0FA7-232E8558FC9A}"/>
          </ac:spMkLst>
        </pc:spChg>
        <pc:spChg chg="mod">
          <ac:chgData name="Trish Maxwell" userId="90dd76de-24c7-442b-8764-c3c55c4962f2" providerId="ADAL" clId="{9F26E0BE-A58D-4A17-8D6A-EDC303D1D920}" dt="2023-09-11T17:54:57.528" v="4814" actId="1076"/>
          <ac:spMkLst>
            <pc:docMk/>
            <pc:sldMk cId="2686977437" sldId="260"/>
            <ac:spMk id="4" creationId="{B40170D7-5977-D6B2-89C2-0999790CAAAC}"/>
          </ac:spMkLst>
        </pc:spChg>
        <pc:spChg chg="mod">
          <ac:chgData name="Trish Maxwell" userId="90dd76de-24c7-442b-8764-c3c55c4962f2" providerId="ADAL" clId="{9F26E0BE-A58D-4A17-8D6A-EDC303D1D920}" dt="2023-09-11T17:54:57.528" v="4814" actId="1076"/>
          <ac:spMkLst>
            <pc:docMk/>
            <pc:sldMk cId="2686977437" sldId="260"/>
            <ac:spMk id="5" creationId="{E4DE5088-CD2C-D196-4326-9C148DDBB1D3}"/>
          </ac:spMkLst>
        </pc:spChg>
        <pc:spChg chg="mod">
          <ac:chgData name="Trish Maxwell" userId="90dd76de-24c7-442b-8764-c3c55c4962f2" providerId="ADAL" clId="{9F26E0BE-A58D-4A17-8D6A-EDC303D1D920}" dt="2023-09-11T17:54:57.528" v="4814" actId="1076"/>
          <ac:spMkLst>
            <pc:docMk/>
            <pc:sldMk cId="2686977437" sldId="260"/>
            <ac:spMk id="6" creationId="{1D2A9429-75FA-694D-BF56-DA0BCFD47C9C}"/>
          </ac:spMkLst>
        </pc:spChg>
      </pc:sldChg>
      <pc:sldChg chg="modSp add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3703903089" sldId="261"/>
        </pc:sldMkLst>
        <pc:spChg chg="mod">
          <ac:chgData name="Trish Maxwell" userId="90dd76de-24c7-442b-8764-c3c55c4962f2" providerId="ADAL" clId="{9F26E0BE-A58D-4A17-8D6A-EDC303D1D920}" dt="2023-09-11T17:20:00.117" v="1278" actId="20577"/>
          <ac:spMkLst>
            <pc:docMk/>
            <pc:sldMk cId="3703903089" sldId="261"/>
            <ac:spMk id="2" creationId="{37EFC998-BBFC-C586-48EC-0EB2A31C610E}"/>
          </ac:spMkLst>
        </pc:spChg>
        <pc:spChg chg="mod">
          <ac:chgData name="Trish Maxwell" userId="90dd76de-24c7-442b-8764-c3c55c4962f2" providerId="ADAL" clId="{9F26E0BE-A58D-4A17-8D6A-EDC303D1D920}" dt="2023-09-11T17:28:41.062" v="2297" actId="20577"/>
          <ac:spMkLst>
            <pc:docMk/>
            <pc:sldMk cId="3703903089" sldId="261"/>
            <ac:spMk id="3" creationId="{0117856F-5D5A-4171-87BC-9C35EEDDF928}"/>
          </ac:spMkLst>
        </pc:spChg>
      </pc:sldChg>
      <pc:sldChg chg="modSp new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1856075227" sldId="262"/>
        </pc:sldMkLst>
        <pc:spChg chg="mod">
          <ac:chgData name="Trish Maxwell" userId="90dd76de-24c7-442b-8764-c3c55c4962f2" providerId="ADAL" clId="{9F26E0BE-A58D-4A17-8D6A-EDC303D1D920}" dt="2023-09-11T17:29:07.589" v="2351" actId="20577"/>
          <ac:spMkLst>
            <pc:docMk/>
            <pc:sldMk cId="1856075227" sldId="262"/>
            <ac:spMk id="2" creationId="{6EAF0DF4-325E-BCA9-BBBC-4D25126490CE}"/>
          </ac:spMkLst>
        </pc:spChg>
        <pc:spChg chg="mod">
          <ac:chgData name="Trish Maxwell" userId="90dd76de-24c7-442b-8764-c3c55c4962f2" providerId="ADAL" clId="{9F26E0BE-A58D-4A17-8D6A-EDC303D1D920}" dt="2023-09-11T17:46:00.603" v="4324" actId="20577"/>
          <ac:spMkLst>
            <pc:docMk/>
            <pc:sldMk cId="1856075227" sldId="262"/>
            <ac:spMk id="3" creationId="{B3A51792-FE93-0B8B-4F87-8B5F953481D7}"/>
          </ac:spMkLst>
        </pc:spChg>
      </pc:sldChg>
      <pc:sldChg chg="modSp new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1966800800" sldId="263"/>
        </pc:sldMkLst>
        <pc:spChg chg="mod">
          <ac:chgData name="Trish Maxwell" userId="90dd76de-24c7-442b-8764-c3c55c4962f2" providerId="ADAL" clId="{9F26E0BE-A58D-4A17-8D6A-EDC303D1D920}" dt="2023-09-11T17:32:22.655" v="2573" actId="5793"/>
          <ac:spMkLst>
            <pc:docMk/>
            <pc:sldMk cId="1966800800" sldId="263"/>
            <ac:spMk id="2" creationId="{F3A894A4-8C97-D9F1-C6C6-9ABA80151BFA}"/>
          </ac:spMkLst>
        </pc:spChg>
        <pc:spChg chg="mod">
          <ac:chgData name="Trish Maxwell" userId="90dd76de-24c7-442b-8764-c3c55c4962f2" providerId="ADAL" clId="{9F26E0BE-A58D-4A17-8D6A-EDC303D1D920}" dt="2023-09-11T17:37:58.276" v="3550" actId="20577"/>
          <ac:spMkLst>
            <pc:docMk/>
            <pc:sldMk cId="1966800800" sldId="263"/>
            <ac:spMk id="3" creationId="{C5A7800D-9F09-188E-CBA2-D15F72F8E0C1}"/>
          </ac:spMkLst>
        </pc:spChg>
      </pc:sldChg>
      <pc:sldChg chg="modSp new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4141974682" sldId="264"/>
        </pc:sldMkLst>
        <pc:spChg chg="mod">
          <ac:chgData name="Trish Maxwell" userId="90dd76de-24c7-442b-8764-c3c55c4962f2" providerId="ADAL" clId="{9F26E0BE-A58D-4A17-8D6A-EDC303D1D920}" dt="2023-09-11T17:44:10.105" v="4275" actId="1076"/>
          <ac:spMkLst>
            <pc:docMk/>
            <pc:sldMk cId="4141974682" sldId="264"/>
            <ac:spMk id="2" creationId="{2E7735E8-ECA5-36D8-E61D-801575194C71}"/>
          </ac:spMkLst>
        </pc:spChg>
        <pc:spChg chg="mod">
          <ac:chgData name="Trish Maxwell" userId="90dd76de-24c7-442b-8764-c3c55c4962f2" providerId="ADAL" clId="{9F26E0BE-A58D-4A17-8D6A-EDC303D1D920}" dt="2023-09-11T17:43:59.989" v="4271" actId="14100"/>
          <ac:spMkLst>
            <pc:docMk/>
            <pc:sldMk cId="4141974682" sldId="264"/>
            <ac:spMk id="3" creationId="{F8882D96-C75C-8E14-5CB6-28C022A5EE48}"/>
          </ac:spMkLst>
        </pc:spChg>
      </pc:sldChg>
      <pc:sldChg chg="modSp new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68361983" sldId="265"/>
        </pc:sldMkLst>
        <pc:spChg chg="mod">
          <ac:chgData name="Trish Maxwell" userId="90dd76de-24c7-442b-8764-c3c55c4962f2" providerId="ADAL" clId="{9F26E0BE-A58D-4A17-8D6A-EDC303D1D920}" dt="2023-09-11T17:36:08.959" v="3242" actId="20577"/>
          <ac:spMkLst>
            <pc:docMk/>
            <pc:sldMk cId="68361983" sldId="265"/>
            <ac:spMk id="2" creationId="{7AE4BD69-2EEC-5234-42F4-15B099C2704D}"/>
          </ac:spMkLst>
        </pc:spChg>
        <pc:spChg chg="mod">
          <ac:chgData name="Trish Maxwell" userId="90dd76de-24c7-442b-8764-c3c55c4962f2" providerId="ADAL" clId="{9F26E0BE-A58D-4A17-8D6A-EDC303D1D920}" dt="2023-09-11T17:40:59.869" v="4060" actId="20577"/>
          <ac:spMkLst>
            <pc:docMk/>
            <pc:sldMk cId="68361983" sldId="265"/>
            <ac:spMk id="3" creationId="{BB3AC49A-928B-3F42-E395-70FB35873399}"/>
          </ac:spMkLst>
        </pc:spChg>
      </pc:sldChg>
      <pc:sldChg chg="addSp delSp modSp add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861901769" sldId="266"/>
        </pc:sldMkLst>
        <pc:spChg chg="mod">
          <ac:chgData name="Trish Maxwell" userId="90dd76de-24c7-442b-8764-c3c55c4962f2" providerId="ADAL" clId="{9F26E0BE-A58D-4A17-8D6A-EDC303D1D920}" dt="2023-09-11T17:48:11.779" v="4396" actId="20577"/>
          <ac:spMkLst>
            <pc:docMk/>
            <pc:sldMk cId="861901769" sldId="266"/>
            <ac:spMk id="2" creationId="{37EFC998-BBFC-C586-48EC-0EB2A31C610E}"/>
          </ac:spMkLst>
        </pc:spChg>
        <pc:spChg chg="add mod">
          <ac:chgData name="Trish Maxwell" userId="90dd76de-24c7-442b-8764-c3c55c4962f2" providerId="ADAL" clId="{9F26E0BE-A58D-4A17-8D6A-EDC303D1D920}" dt="2023-09-11T17:56:51.842" v="5108" actId="20577"/>
          <ac:spMkLst>
            <pc:docMk/>
            <pc:sldMk cId="861901769" sldId="266"/>
            <ac:spMk id="3" creationId="{A01CFD91-D318-EBF8-E771-4F02684DED6C}"/>
          </ac:spMkLst>
        </pc:spChg>
        <pc:spChg chg="del mod">
          <ac:chgData name="Trish Maxwell" userId="90dd76de-24c7-442b-8764-c3c55c4962f2" providerId="ADAL" clId="{9F26E0BE-A58D-4A17-8D6A-EDC303D1D920}" dt="2023-09-11T17:55:25.789" v="4818" actId="478"/>
          <ac:spMkLst>
            <pc:docMk/>
            <pc:sldMk cId="861901769" sldId="266"/>
            <ac:spMk id="5" creationId="{A268416D-236B-8A51-A783-F1723F709F45}"/>
          </ac:spMkLst>
        </pc:spChg>
        <pc:graphicFrameChg chg="mod modGraphic">
          <ac:chgData name="Trish Maxwell" userId="90dd76de-24c7-442b-8764-c3c55c4962f2" providerId="ADAL" clId="{9F26E0BE-A58D-4A17-8D6A-EDC303D1D920}" dt="2023-09-11T17:50:16.101" v="4492" actId="14734"/>
          <ac:graphicFrameMkLst>
            <pc:docMk/>
            <pc:sldMk cId="861901769" sldId="266"/>
            <ac:graphicFrameMk id="4" creationId="{A846186D-336F-F803-7C90-8659C807BEF8}"/>
          </ac:graphicFrameMkLst>
        </pc:graphicFrameChg>
      </pc:sldChg>
      <pc:sldChg chg="modSp add del mod">
        <pc:chgData name="Trish Maxwell" userId="90dd76de-24c7-442b-8764-c3c55c4962f2" providerId="ADAL" clId="{9F26E0BE-A58D-4A17-8D6A-EDC303D1D920}" dt="2023-09-11T17:47:57.342" v="4380" actId="2696"/>
        <pc:sldMkLst>
          <pc:docMk/>
          <pc:sldMk cId="4229903730" sldId="266"/>
        </pc:sldMkLst>
        <pc:spChg chg="mod">
          <ac:chgData name="Trish Maxwell" userId="90dd76de-24c7-442b-8764-c3c55c4962f2" providerId="ADAL" clId="{9F26E0BE-A58D-4A17-8D6A-EDC303D1D920}" dt="2023-09-11T17:46:35.723" v="4338" actId="207"/>
          <ac:spMkLst>
            <pc:docMk/>
            <pc:sldMk cId="4229903730" sldId="266"/>
            <ac:spMk id="2" creationId="{37EFC998-BBFC-C586-48EC-0EB2A31C610E}"/>
          </ac:spMkLst>
        </pc:spChg>
        <pc:graphicFrameChg chg="mod">
          <ac:chgData name="Trish Maxwell" userId="90dd76de-24c7-442b-8764-c3c55c4962f2" providerId="ADAL" clId="{9F26E0BE-A58D-4A17-8D6A-EDC303D1D920}" dt="2023-09-11T17:47:46.721" v="4379"/>
          <ac:graphicFrameMkLst>
            <pc:docMk/>
            <pc:sldMk cId="4229903730" sldId="266"/>
            <ac:graphicFrameMk id="4" creationId="{A846186D-336F-F803-7C90-8659C807BEF8}"/>
          </ac:graphicFrameMkLst>
        </pc:graphicFrameChg>
      </pc:sldChg>
      <pc:sldMasterChg chg="modSp mod addSldLayout delSldLayout modSldLayout">
        <pc:chgData name="Trish Maxwell" userId="90dd76de-24c7-442b-8764-c3c55c4962f2" providerId="ADAL" clId="{9F26E0BE-A58D-4A17-8D6A-EDC303D1D920}" dt="2023-09-14T13:53:50.187" v="5183" actId="2696"/>
        <pc:sldMasterMkLst>
          <pc:docMk/>
          <pc:sldMasterMk cId="1673308601" sldId="2147483648"/>
        </pc:sldMasterMkLst>
        <pc:picChg chg="mod">
          <ac:chgData name="Trish Maxwell" userId="90dd76de-24c7-442b-8764-c3c55c4962f2" providerId="ADAL" clId="{9F26E0BE-A58D-4A17-8D6A-EDC303D1D920}" dt="2023-09-14T13:53:35.502" v="5181" actId="1076"/>
          <ac:picMkLst>
            <pc:docMk/>
            <pc:sldMasterMk cId="1673308601" sldId="2147483648"/>
            <ac:picMk id="8" creationId="{39FA76C7-F3E3-305A-BEE8-6A9D9974F88A}"/>
          </ac:picMkLst>
        </pc:picChg>
        <pc:sldLayoutChg chg="add del mod modTransition setBg">
          <pc:chgData name="Trish Maxwell" userId="90dd76de-24c7-442b-8764-c3c55c4962f2" providerId="ADAL" clId="{9F26E0BE-A58D-4A17-8D6A-EDC303D1D920}" dt="2023-09-14T13:53:50.187" v="5183" actId="2696"/>
          <pc:sldLayoutMkLst>
            <pc:docMk/>
            <pc:sldMasterMk cId="1673308601" sldId="2147483648"/>
            <pc:sldLayoutMk cId="707418630" sldId="2147483660"/>
          </pc:sldLayoutMkLst>
        </pc:sldLayoutChg>
      </pc:sldMasterChg>
      <pc:sldMasterChg chg="addSp delSp modSp add mod addSldLayout modSldLayout">
        <pc:chgData name="Trish Maxwell" userId="90dd76de-24c7-442b-8764-c3c55c4962f2" providerId="ADAL" clId="{9F26E0BE-A58D-4A17-8D6A-EDC303D1D920}" dt="2023-09-14T13:58:28.701" v="5197" actId="14100"/>
        <pc:sldMasterMkLst>
          <pc:docMk/>
          <pc:sldMasterMk cId="1397662357" sldId="2147483661"/>
        </pc:sldMasterMkLst>
        <pc:picChg chg="del mod">
          <ac:chgData name="Trish Maxwell" userId="90dd76de-24c7-442b-8764-c3c55c4962f2" providerId="ADAL" clId="{9F26E0BE-A58D-4A17-8D6A-EDC303D1D920}" dt="2023-09-14T13:56:55.302" v="5186" actId="478"/>
          <ac:picMkLst>
            <pc:docMk/>
            <pc:sldMasterMk cId="1397662357" sldId="2147483661"/>
            <ac:picMk id="8" creationId="{39FA76C7-F3E3-305A-BEE8-6A9D9974F88A}"/>
          </ac:picMkLst>
        </pc:picChg>
        <pc:picChg chg="add mod">
          <ac:chgData name="Trish Maxwell" userId="90dd76de-24c7-442b-8764-c3c55c4962f2" providerId="ADAL" clId="{9F26E0BE-A58D-4A17-8D6A-EDC303D1D920}" dt="2023-09-14T13:58:28.701" v="5197" actId="14100"/>
          <ac:picMkLst>
            <pc:docMk/>
            <pc:sldMasterMk cId="1397662357" sldId="2147483661"/>
            <ac:picMk id="9" creationId="{D46286E1-B9CA-903C-DD8B-4F48E7470A02}"/>
          </ac:picMkLst>
        </pc:pic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941243642" sldId="2147483662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3202487440" sldId="2147483663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1301272213" sldId="2147483664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3620054585" sldId="2147483665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2042772748" sldId="2147483666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1655690415" sldId="2147483667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1346740355" sldId="2147483668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2872772599" sldId="2147483669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720266444" sldId="2147483670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398813057" sldId="2147483671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3061699689" sldId="2147483672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2633175986" sldId="2147483673"/>
          </pc:sldLayoutMkLst>
        </pc:sldLayoutChg>
      </pc:sldMasterChg>
    </pc:docChg>
  </pc:docChgLst>
  <pc:docChgLst>
    <pc:chgData name="Trish Maxwell" userId="90dd76de-24c7-442b-8764-c3c55c4962f2" providerId="ADAL" clId="{595115F3-AA09-4EE5-8FEA-A2B926DF072D}"/>
    <pc:docChg chg="undo custSel addSld delSld modMainMaster">
      <pc:chgData name="Trish Maxwell" userId="90dd76de-24c7-442b-8764-c3c55c4962f2" providerId="ADAL" clId="{595115F3-AA09-4EE5-8FEA-A2B926DF072D}" dt="2023-07-10T03:03:00.790" v="34" actId="2696"/>
      <pc:docMkLst>
        <pc:docMk/>
      </pc:docMkLst>
      <pc:sldChg chg="new del">
        <pc:chgData name="Trish Maxwell" userId="90dd76de-24c7-442b-8764-c3c55c4962f2" providerId="ADAL" clId="{595115F3-AA09-4EE5-8FEA-A2B926DF072D}" dt="2023-07-10T03:03:00.790" v="34" actId="2696"/>
        <pc:sldMkLst>
          <pc:docMk/>
          <pc:sldMk cId="176648795" sldId="257"/>
        </pc:sldMkLst>
      </pc:sldChg>
      <pc:sldMasterChg chg="modSp mod modSldLayout">
        <pc:chgData name="Trish Maxwell" userId="90dd76de-24c7-442b-8764-c3c55c4962f2" providerId="ADAL" clId="{595115F3-AA09-4EE5-8FEA-A2B926DF072D}" dt="2023-07-10T03:02:34.616" v="32" actId="1076"/>
        <pc:sldMasterMkLst>
          <pc:docMk/>
          <pc:sldMasterMk cId="1673308601" sldId="2147483648"/>
        </pc:sldMasterMkLst>
        <pc:spChg chg="mod">
          <ac:chgData name="Trish Maxwell" userId="90dd76de-24c7-442b-8764-c3c55c4962f2" providerId="ADAL" clId="{595115F3-AA09-4EE5-8FEA-A2B926DF072D}" dt="2023-07-10T03:00:04.891" v="13" actId="1076"/>
          <ac:spMkLst>
            <pc:docMk/>
            <pc:sldMasterMk cId="1673308601" sldId="2147483648"/>
            <ac:spMk id="11" creationId="{56C892E9-4A0B-0091-DBD1-B688A7DD407E}"/>
          </ac:spMkLst>
        </pc:spChg>
        <pc:picChg chg="mod modCrop">
          <ac:chgData name="Trish Maxwell" userId="90dd76de-24c7-442b-8764-c3c55c4962f2" providerId="ADAL" clId="{595115F3-AA09-4EE5-8FEA-A2B926DF072D}" dt="2023-07-10T03:02:34.616" v="32" actId="1076"/>
          <ac:picMkLst>
            <pc:docMk/>
            <pc:sldMasterMk cId="1673308601" sldId="2147483648"/>
            <ac:picMk id="10" creationId="{87BB60D0-B838-AE49-E237-A10542848711}"/>
          </ac:picMkLst>
        </pc:picChg>
        <pc:sldLayoutChg chg="delSp modSp mod">
          <pc:chgData name="Trish Maxwell" userId="90dd76de-24c7-442b-8764-c3c55c4962f2" providerId="ADAL" clId="{595115F3-AA09-4EE5-8FEA-A2B926DF072D}" dt="2023-07-10T03:01:05.021" v="16" actId="478"/>
          <pc:sldLayoutMkLst>
            <pc:docMk/>
            <pc:sldMasterMk cId="1673308601" sldId="2147483648"/>
            <pc:sldLayoutMk cId="4224802288" sldId="2147483649"/>
          </pc:sldLayoutMkLst>
          <pc:spChg chg="mod">
            <ac:chgData name="Trish Maxwell" userId="90dd76de-24c7-442b-8764-c3c55c4962f2" providerId="ADAL" clId="{595115F3-AA09-4EE5-8FEA-A2B926DF072D}" dt="2023-07-10T02:57:23.644" v="1" actId="1076"/>
            <ac:spMkLst>
              <pc:docMk/>
              <pc:sldMasterMk cId="1673308601" sldId="2147483648"/>
              <pc:sldLayoutMk cId="4224802288" sldId="2147483649"/>
              <ac:spMk id="2" creationId="{040B3C3D-A279-01CA-2D00-B9A224B23719}"/>
            </ac:spMkLst>
          </pc:spChg>
          <pc:spChg chg="del">
            <ac:chgData name="Trish Maxwell" userId="90dd76de-24c7-442b-8764-c3c55c4962f2" providerId="ADAL" clId="{595115F3-AA09-4EE5-8FEA-A2B926DF072D}" dt="2023-07-10T03:00:52.325" v="14" actId="478"/>
            <ac:spMkLst>
              <pc:docMk/>
              <pc:sldMasterMk cId="1673308601" sldId="2147483648"/>
              <pc:sldLayoutMk cId="4224802288" sldId="2147483649"/>
              <ac:spMk id="4" creationId="{9E0C595C-6C27-0CD3-9E27-78DBEC3F8B52}"/>
            </ac:spMkLst>
          </pc:spChg>
          <pc:spChg chg="del">
            <ac:chgData name="Trish Maxwell" userId="90dd76de-24c7-442b-8764-c3c55c4962f2" providerId="ADAL" clId="{595115F3-AA09-4EE5-8FEA-A2B926DF072D}" dt="2023-07-10T03:01:01.605" v="15" actId="478"/>
            <ac:spMkLst>
              <pc:docMk/>
              <pc:sldMasterMk cId="1673308601" sldId="2147483648"/>
              <pc:sldLayoutMk cId="4224802288" sldId="2147483649"/>
              <ac:spMk id="5" creationId="{A33AEA42-BFBF-61F0-5BE7-DA0FA28F7A90}"/>
            </ac:spMkLst>
          </pc:spChg>
          <pc:spChg chg="del">
            <ac:chgData name="Trish Maxwell" userId="90dd76de-24c7-442b-8764-c3c55c4962f2" providerId="ADAL" clId="{595115F3-AA09-4EE5-8FEA-A2B926DF072D}" dt="2023-07-10T03:01:05.021" v="16" actId="478"/>
            <ac:spMkLst>
              <pc:docMk/>
              <pc:sldMasterMk cId="1673308601" sldId="2147483648"/>
              <pc:sldLayoutMk cId="4224802288" sldId="2147483649"/>
              <ac:spMk id="6" creationId="{22A3E862-530B-5A24-0905-ACF352A49050}"/>
            </ac:spMkLst>
          </pc:spChg>
        </pc:sldLayoutChg>
      </pc:sldMasterChg>
    </pc:docChg>
  </pc:docChgLst>
  <pc:docChgLst>
    <pc:chgData name="Trish Maxwell" userId="90dd76de-24c7-442b-8764-c3c55c4962f2" providerId="ADAL" clId="{E0B447EF-C42C-4B6E-9823-B15357778669}"/>
    <pc:docChg chg="undo redo custSel addSld delSld modSld sldOrd">
      <pc:chgData name="Trish Maxwell" userId="90dd76de-24c7-442b-8764-c3c55c4962f2" providerId="ADAL" clId="{E0B447EF-C42C-4B6E-9823-B15357778669}" dt="2023-11-06T19:53:59.273" v="5663" actId="1076"/>
      <pc:docMkLst>
        <pc:docMk/>
      </pc:docMkLst>
      <pc:sldChg chg="modSp mod">
        <pc:chgData name="Trish Maxwell" userId="90dd76de-24c7-442b-8764-c3c55c4962f2" providerId="ADAL" clId="{E0B447EF-C42C-4B6E-9823-B15357778669}" dt="2023-11-06T14:04:47.618" v="32" actId="20577"/>
        <pc:sldMkLst>
          <pc:docMk/>
          <pc:sldMk cId="409616309" sldId="256"/>
        </pc:sldMkLst>
        <pc:spChg chg="mod">
          <ac:chgData name="Trish Maxwell" userId="90dd76de-24c7-442b-8764-c3c55c4962f2" providerId="ADAL" clId="{E0B447EF-C42C-4B6E-9823-B15357778669}" dt="2023-11-06T14:04:42.770" v="17" actId="20577"/>
          <ac:spMkLst>
            <pc:docMk/>
            <pc:sldMk cId="409616309" sldId="256"/>
            <ac:spMk id="2" creationId="{6609D4E6-C868-2CA4-881E-70A7FEE1EBEA}"/>
          </ac:spMkLst>
        </pc:spChg>
        <pc:spChg chg="mod">
          <ac:chgData name="Trish Maxwell" userId="90dd76de-24c7-442b-8764-c3c55c4962f2" providerId="ADAL" clId="{E0B447EF-C42C-4B6E-9823-B15357778669}" dt="2023-11-06T14:04:47.618" v="32" actId="20577"/>
          <ac:spMkLst>
            <pc:docMk/>
            <pc:sldMk cId="409616309" sldId="256"/>
            <ac:spMk id="3" creationId="{FD5B7E29-E227-9BF1-6639-12CEB78488C7}"/>
          </ac:spMkLst>
        </pc:spChg>
      </pc:sldChg>
      <pc:sldChg chg="modSp mod">
        <pc:chgData name="Trish Maxwell" userId="90dd76de-24c7-442b-8764-c3c55c4962f2" providerId="ADAL" clId="{E0B447EF-C42C-4B6E-9823-B15357778669}" dt="2023-11-06T14:07:32.732" v="264" actId="20577"/>
        <pc:sldMkLst>
          <pc:docMk/>
          <pc:sldMk cId="2367911902" sldId="257"/>
        </pc:sldMkLst>
        <pc:spChg chg="mod">
          <ac:chgData name="Trish Maxwell" userId="90dd76de-24c7-442b-8764-c3c55c4962f2" providerId="ADAL" clId="{E0B447EF-C42C-4B6E-9823-B15357778669}" dt="2023-11-06T14:05:08.979" v="39" actId="20577"/>
          <ac:spMkLst>
            <pc:docMk/>
            <pc:sldMk cId="2367911902" sldId="257"/>
            <ac:spMk id="2" creationId="{A77AFC12-D1C7-A41E-8BAC-986EA566F8EF}"/>
          </ac:spMkLst>
        </pc:spChg>
        <pc:spChg chg="mod">
          <ac:chgData name="Trish Maxwell" userId="90dd76de-24c7-442b-8764-c3c55c4962f2" providerId="ADAL" clId="{E0B447EF-C42C-4B6E-9823-B15357778669}" dt="2023-11-06T14:07:32.732" v="264" actId="20577"/>
          <ac:spMkLst>
            <pc:docMk/>
            <pc:sldMk cId="2367911902" sldId="257"/>
            <ac:spMk id="3" creationId="{5D5AD5F8-400D-1E53-A3C3-E34E57C6BE2E}"/>
          </ac:spMkLst>
        </pc:spChg>
      </pc:sldChg>
      <pc:sldChg chg="modSp new mod ord">
        <pc:chgData name="Trish Maxwell" userId="90dd76de-24c7-442b-8764-c3c55c4962f2" providerId="ADAL" clId="{E0B447EF-C42C-4B6E-9823-B15357778669}" dt="2023-11-06T14:15:13.974" v="580" actId="14100"/>
        <pc:sldMkLst>
          <pc:docMk/>
          <pc:sldMk cId="141510992" sldId="258"/>
        </pc:sldMkLst>
        <pc:spChg chg="mod">
          <ac:chgData name="Trish Maxwell" userId="90dd76de-24c7-442b-8764-c3c55c4962f2" providerId="ADAL" clId="{E0B447EF-C42C-4B6E-9823-B15357778669}" dt="2023-11-06T14:07:39.996" v="289" actId="20577"/>
          <ac:spMkLst>
            <pc:docMk/>
            <pc:sldMk cId="141510992" sldId="258"/>
            <ac:spMk id="2" creationId="{D74BAFC0-FAF8-C06F-E6AB-5F17DDF6E08E}"/>
          </ac:spMkLst>
        </pc:spChg>
        <pc:spChg chg="mod">
          <ac:chgData name="Trish Maxwell" userId="90dd76de-24c7-442b-8764-c3c55c4962f2" providerId="ADAL" clId="{E0B447EF-C42C-4B6E-9823-B15357778669}" dt="2023-11-06T14:15:13.974" v="580" actId="14100"/>
          <ac:spMkLst>
            <pc:docMk/>
            <pc:sldMk cId="141510992" sldId="258"/>
            <ac:spMk id="3" creationId="{ACE0BA1A-097E-DB7E-1AF8-4A81CBB3E6CE}"/>
          </ac:spMkLst>
        </pc:spChg>
      </pc:sldChg>
      <pc:sldChg chg="del">
        <pc:chgData name="Trish Maxwell" userId="90dd76de-24c7-442b-8764-c3c55c4962f2" providerId="ADAL" clId="{E0B447EF-C42C-4B6E-9823-B15357778669}" dt="2023-11-06T14:05:05.577" v="33" actId="2696"/>
        <pc:sldMkLst>
          <pc:docMk/>
          <pc:sldMk cId="1976907435" sldId="258"/>
        </pc:sldMkLst>
      </pc:sldChg>
      <pc:sldChg chg="new del">
        <pc:chgData name="Trish Maxwell" userId="90dd76de-24c7-442b-8764-c3c55c4962f2" providerId="ADAL" clId="{E0B447EF-C42C-4B6E-9823-B15357778669}" dt="2023-11-06T14:06:46.959" v="149" actId="680"/>
        <pc:sldMkLst>
          <pc:docMk/>
          <pc:sldMk cId="2513169608" sldId="258"/>
        </pc:sldMkLst>
      </pc:sldChg>
      <pc:sldChg chg="addSp modSp new mod ord">
        <pc:chgData name="Trish Maxwell" userId="90dd76de-24c7-442b-8764-c3c55c4962f2" providerId="ADAL" clId="{E0B447EF-C42C-4B6E-9823-B15357778669}" dt="2023-11-06T19:53:59.273" v="5663" actId="1076"/>
        <pc:sldMkLst>
          <pc:docMk/>
          <pc:sldMk cId="3300227443" sldId="259"/>
        </pc:sldMkLst>
        <pc:spChg chg="mod">
          <ac:chgData name="Trish Maxwell" userId="90dd76de-24c7-442b-8764-c3c55c4962f2" providerId="ADAL" clId="{E0B447EF-C42C-4B6E-9823-B15357778669}" dt="2023-11-06T14:07:15.994" v="218" actId="20577"/>
          <ac:spMkLst>
            <pc:docMk/>
            <pc:sldMk cId="3300227443" sldId="259"/>
            <ac:spMk id="2" creationId="{076D0CA0-C169-0C62-A10D-78826133C82C}"/>
          </ac:spMkLst>
        </pc:spChg>
        <pc:spChg chg="mod">
          <ac:chgData name="Trish Maxwell" userId="90dd76de-24c7-442b-8764-c3c55c4962f2" providerId="ADAL" clId="{E0B447EF-C42C-4B6E-9823-B15357778669}" dt="2023-11-06T14:26:14.552" v="1416" actId="207"/>
          <ac:spMkLst>
            <pc:docMk/>
            <pc:sldMk cId="3300227443" sldId="259"/>
            <ac:spMk id="3" creationId="{BE0F521E-E959-D237-CEB2-A9A687D58560}"/>
          </ac:spMkLst>
        </pc:spChg>
        <pc:spChg chg="mod">
          <ac:chgData name="Trish Maxwell" userId="90dd76de-24c7-442b-8764-c3c55c4962f2" providerId="ADAL" clId="{E0B447EF-C42C-4B6E-9823-B15357778669}" dt="2023-11-06T19:53:51.290" v="5662" actId="20577"/>
          <ac:spMkLst>
            <pc:docMk/>
            <pc:sldMk cId="3300227443" sldId="259"/>
            <ac:spMk id="4" creationId="{C0528C2E-4C62-4687-E769-B6628BC802D0}"/>
          </ac:spMkLst>
        </pc:spChg>
        <pc:spChg chg="mod">
          <ac:chgData name="Trish Maxwell" userId="90dd76de-24c7-442b-8764-c3c55c4962f2" providerId="ADAL" clId="{E0B447EF-C42C-4B6E-9823-B15357778669}" dt="2023-11-06T14:26:17.010" v="1417" actId="207"/>
          <ac:spMkLst>
            <pc:docMk/>
            <pc:sldMk cId="3300227443" sldId="259"/>
            <ac:spMk id="5" creationId="{6C56C0B8-F7FE-B774-7106-DA46227C0908}"/>
          </ac:spMkLst>
        </pc:spChg>
        <pc:spChg chg="mod">
          <ac:chgData name="Trish Maxwell" userId="90dd76de-24c7-442b-8764-c3c55c4962f2" providerId="ADAL" clId="{E0B447EF-C42C-4B6E-9823-B15357778669}" dt="2023-11-06T19:53:46.173" v="5640" actId="27636"/>
          <ac:spMkLst>
            <pc:docMk/>
            <pc:sldMk cId="3300227443" sldId="259"/>
            <ac:spMk id="6" creationId="{87635AA8-C820-99D9-FEFA-0DC50AA3BF6B}"/>
          </ac:spMkLst>
        </pc:spChg>
        <pc:spChg chg="add mod">
          <ac:chgData name="Trish Maxwell" userId="90dd76de-24c7-442b-8764-c3c55c4962f2" providerId="ADAL" clId="{E0B447EF-C42C-4B6E-9823-B15357778669}" dt="2023-11-06T19:53:59.273" v="5663" actId="1076"/>
          <ac:spMkLst>
            <pc:docMk/>
            <pc:sldMk cId="3300227443" sldId="259"/>
            <ac:spMk id="7" creationId="{926E7539-0C5C-61B9-96B1-DD0A3298A3BE}"/>
          </ac:spMkLst>
        </pc:spChg>
      </pc:sldChg>
      <pc:sldChg chg="addSp delSp modSp new mod">
        <pc:chgData name="Trish Maxwell" userId="90dd76de-24c7-442b-8764-c3c55c4962f2" providerId="ADAL" clId="{E0B447EF-C42C-4B6E-9823-B15357778669}" dt="2023-11-06T14:34:40.284" v="2053" actId="207"/>
        <pc:sldMkLst>
          <pc:docMk/>
          <pc:sldMk cId="3040695996" sldId="260"/>
        </pc:sldMkLst>
        <pc:spChg chg="mod">
          <ac:chgData name="Trish Maxwell" userId="90dd76de-24c7-442b-8764-c3c55c4962f2" providerId="ADAL" clId="{E0B447EF-C42C-4B6E-9823-B15357778669}" dt="2023-11-06T14:26:41.880" v="1433" actId="20577"/>
          <ac:spMkLst>
            <pc:docMk/>
            <pc:sldMk cId="3040695996" sldId="260"/>
            <ac:spMk id="2" creationId="{BCB377D0-D890-C4C8-9F24-42793E2A5535}"/>
          </ac:spMkLst>
        </pc:spChg>
        <pc:spChg chg="del">
          <ac:chgData name="Trish Maxwell" userId="90dd76de-24c7-442b-8764-c3c55c4962f2" providerId="ADAL" clId="{E0B447EF-C42C-4B6E-9823-B15357778669}" dt="2023-11-06T14:26:53.396" v="1434" actId="3680"/>
          <ac:spMkLst>
            <pc:docMk/>
            <pc:sldMk cId="3040695996" sldId="260"/>
            <ac:spMk id="3" creationId="{5E474EC2-3FBD-E197-73FC-63E8C541FD89}"/>
          </ac:spMkLst>
        </pc:spChg>
        <pc:spChg chg="del">
          <ac:chgData name="Trish Maxwell" userId="90dd76de-24c7-442b-8764-c3c55c4962f2" providerId="ADAL" clId="{E0B447EF-C42C-4B6E-9823-B15357778669}" dt="2023-11-06T14:27:29.796" v="1520" actId="478"/>
          <ac:spMkLst>
            <pc:docMk/>
            <pc:sldMk cId="3040695996" sldId="260"/>
            <ac:spMk id="4" creationId="{297C24A6-A244-5380-51CD-69CBFA95FB11}"/>
          </ac:spMkLst>
        </pc:spChg>
        <pc:graphicFrameChg chg="add mod ord modGraphic">
          <ac:chgData name="Trish Maxwell" userId="90dd76de-24c7-442b-8764-c3c55c4962f2" providerId="ADAL" clId="{E0B447EF-C42C-4B6E-9823-B15357778669}" dt="2023-11-06T14:34:40.284" v="2053" actId="207"/>
          <ac:graphicFrameMkLst>
            <pc:docMk/>
            <pc:sldMk cId="3040695996" sldId="260"/>
            <ac:graphicFrameMk id="5" creationId="{BD237329-4DF7-1C25-F72F-EF14A0770003}"/>
          </ac:graphicFrameMkLst>
        </pc:graphicFrameChg>
      </pc:sldChg>
      <pc:sldChg chg="addSp modSp new mod">
        <pc:chgData name="Trish Maxwell" userId="90dd76de-24c7-442b-8764-c3c55c4962f2" providerId="ADAL" clId="{E0B447EF-C42C-4B6E-9823-B15357778669}" dt="2023-11-06T15:14:20.294" v="4831" actId="14861"/>
        <pc:sldMkLst>
          <pc:docMk/>
          <pc:sldMk cId="2421325829" sldId="261"/>
        </pc:sldMkLst>
        <pc:spChg chg="mod">
          <ac:chgData name="Trish Maxwell" userId="90dd76de-24c7-442b-8764-c3c55c4962f2" providerId="ADAL" clId="{E0B447EF-C42C-4B6E-9823-B15357778669}" dt="2023-11-06T15:01:40.007" v="4395" actId="20577"/>
          <ac:spMkLst>
            <pc:docMk/>
            <pc:sldMk cId="2421325829" sldId="261"/>
            <ac:spMk id="2" creationId="{1E94CE8F-1B88-AD96-022E-F0EAAED3659D}"/>
          </ac:spMkLst>
        </pc:spChg>
        <pc:spChg chg="mod">
          <ac:chgData name="Trish Maxwell" userId="90dd76de-24c7-442b-8764-c3c55c4962f2" providerId="ADAL" clId="{E0B447EF-C42C-4B6E-9823-B15357778669}" dt="2023-11-06T15:01:30.952" v="4393" actId="27636"/>
          <ac:spMkLst>
            <pc:docMk/>
            <pc:sldMk cId="2421325829" sldId="261"/>
            <ac:spMk id="3" creationId="{DE4289CE-3605-11B5-4AF8-AC1707CADCEB}"/>
          </ac:spMkLst>
        </pc:spChg>
        <pc:spChg chg="add mod">
          <ac:chgData name="Trish Maxwell" userId="90dd76de-24c7-442b-8764-c3c55c4962f2" providerId="ADAL" clId="{E0B447EF-C42C-4B6E-9823-B15357778669}" dt="2023-11-06T15:14:20.294" v="4831" actId="14861"/>
          <ac:spMkLst>
            <pc:docMk/>
            <pc:sldMk cId="2421325829" sldId="261"/>
            <ac:spMk id="4" creationId="{A00D6F22-9D8C-AF8D-6CC3-005CA477970E}"/>
          </ac:spMkLst>
        </pc:spChg>
      </pc:sldChg>
      <pc:sldChg chg="addSp modSp new mod ord">
        <pc:chgData name="Trish Maxwell" userId="90dd76de-24c7-442b-8764-c3c55c4962f2" providerId="ADAL" clId="{E0B447EF-C42C-4B6E-9823-B15357778669}" dt="2023-11-06T18:56:43.112" v="5602" actId="20577"/>
        <pc:sldMkLst>
          <pc:docMk/>
          <pc:sldMk cId="3137390644" sldId="262"/>
        </pc:sldMkLst>
        <pc:spChg chg="mod">
          <ac:chgData name="Trish Maxwell" userId="90dd76de-24c7-442b-8764-c3c55c4962f2" providerId="ADAL" clId="{E0B447EF-C42C-4B6E-9823-B15357778669}" dt="2023-11-06T14:37:12.932" v="2425" actId="6549"/>
          <ac:spMkLst>
            <pc:docMk/>
            <pc:sldMk cId="3137390644" sldId="262"/>
            <ac:spMk id="2" creationId="{12861CB1-18F3-C651-7D83-AC7DF91B8631}"/>
          </ac:spMkLst>
        </pc:spChg>
        <pc:spChg chg="mod">
          <ac:chgData name="Trish Maxwell" userId="90dd76de-24c7-442b-8764-c3c55c4962f2" providerId="ADAL" clId="{E0B447EF-C42C-4B6E-9823-B15357778669}" dt="2023-11-06T14:37:01.357" v="2405" actId="1036"/>
          <ac:spMkLst>
            <pc:docMk/>
            <pc:sldMk cId="3137390644" sldId="262"/>
            <ac:spMk id="3" creationId="{FECF29FA-D79F-8340-08D1-644057B50941}"/>
          </ac:spMkLst>
        </pc:spChg>
        <pc:spChg chg="mod">
          <ac:chgData name="Trish Maxwell" userId="90dd76de-24c7-442b-8764-c3c55c4962f2" providerId="ADAL" clId="{E0B447EF-C42C-4B6E-9823-B15357778669}" dt="2023-11-06T18:56:43.112" v="5602" actId="20577"/>
          <ac:spMkLst>
            <pc:docMk/>
            <pc:sldMk cId="3137390644" sldId="262"/>
            <ac:spMk id="4" creationId="{B5EB344E-385C-6B0F-54F8-48586D550478}"/>
          </ac:spMkLst>
        </pc:spChg>
        <pc:spChg chg="mod">
          <ac:chgData name="Trish Maxwell" userId="90dd76de-24c7-442b-8764-c3c55c4962f2" providerId="ADAL" clId="{E0B447EF-C42C-4B6E-9823-B15357778669}" dt="2023-11-06T14:37:09.279" v="2424" actId="20577"/>
          <ac:spMkLst>
            <pc:docMk/>
            <pc:sldMk cId="3137390644" sldId="262"/>
            <ac:spMk id="5" creationId="{452681F2-2E88-70E0-339F-19ACD3212393}"/>
          </ac:spMkLst>
        </pc:spChg>
        <pc:spChg chg="mod">
          <ac:chgData name="Trish Maxwell" userId="90dd76de-24c7-442b-8764-c3c55c4962f2" providerId="ADAL" clId="{E0B447EF-C42C-4B6E-9823-B15357778669}" dt="2023-11-06T14:47:20.745" v="2721" actId="20577"/>
          <ac:spMkLst>
            <pc:docMk/>
            <pc:sldMk cId="3137390644" sldId="262"/>
            <ac:spMk id="6" creationId="{D833D862-9BB6-ED4D-67AC-6A520745CD7E}"/>
          </ac:spMkLst>
        </pc:spChg>
        <pc:spChg chg="add mod">
          <ac:chgData name="Trish Maxwell" userId="90dd76de-24c7-442b-8764-c3c55c4962f2" providerId="ADAL" clId="{E0B447EF-C42C-4B6E-9823-B15357778669}" dt="2023-11-06T15:14:49.917" v="4866" actId="20577"/>
          <ac:spMkLst>
            <pc:docMk/>
            <pc:sldMk cId="3137390644" sldId="262"/>
            <ac:spMk id="7" creationId="{BC3E267B-7840-EE70-7B87-1F3FC661A077}"/>
          </ac:spMkLst>
        </pc:spChg>
      </pc:sldChg>
      <pc:sldChg chg="modSp new mod ord">
        <pc:chgData name="Trish Maxwell" userId="90dd76de-24c7-442b-8764-c3c55c4962f2" providerId="ADAL" clId="{E0B447EF-C42C-4B6E-9823-B15357778669}" dt="2023-11-06T18:55:54.384" v="5595" actId="113"/>
        <pc:sldMkLst>
          <pc:docMk/>
          <pc:sldMk cId="2752603424" sldId="263"/>
        </pc:sldMkLst>
        <pc:spChg chg="mod">
          <ac:chgData name="Trish Maxwell" userId="90dd76de-24c7-442b-8764-c3c55c4962f2" providerId="ADAL" clId="{E0B447EF-C42C-4B6E-9823-B15357778669}" dt="2023-11-06T14:47:51.169" v="2762" actId="20577"/>
          <ac:spMkLst>
            <pc:docMk/>
            <pc:sldMk cId="2752603424" sldId="263"/>
            <ac:spMk id="2" creationId="{9E5FBCDB-E615-FD57-DFE2-A799172715B1}"/>
          </ac:spMkLst>
        </pc:spChg>
        <pc:spChg chg="mod">
          <ac:chgData name="Trish Maxwell" userId="90dd76de-24c7-442b-8764-c3c55c4962f2" providerId="ADAL" clId="{E0B447EF-C42C-4B6E-9823-B15357778669}" dt="2023-11-06T18:55:54.384" v="5595" actId="113"/>
          <ac:spMkLst>
            <pc:docMk/>
            <pc:sldMk cId="2752603424" sldId="263"/>
            <ac:spMk id="3" creationId="{C9878DF4-9FCB-898B-5A02-631A1C7AF9F2}"/>
          </ac:spMkLst>
        </pc:spChg>
        <pc:spChg chg="mod">
          <ac:chgData name="Trish Maxwell" userId="90dd76de-24c7-442b-8764-c3c55c4962f2" providerId="ADAL" clId="{E0B447EF-C42C-4B6E-9823-B15357778669}" dt="2023-11-06T14:56:06.512" v="3470" actId="1076"/>
          <ac:spMkLst>
            <pc:docMk/>
            <pc:sldMk cId="2752603424" sldId="263"/>
            <ac:spMk id="4" creationId="{1418580D-FE64-A888-2965-7848C47E92CF}"/>
          </ac:spMkLst>
        </pc:spChg>
      </pc:sldChg>
      <pc:sldChg chg="addSp modSp new mod ord">
        <pc:chgData name="Trish Maxwell" userId="90dd76de-24c7-442b-8764-c3c55c4962f2" providerId="ADAL" clId="{E0B447EF-C42C-4B6E-9823-B15357778669}" dt="2023-11-06T15:13:27.956" v="4776" actId="20577"/>
        <pc:sldMkLst>
          <pc:docMk/>
          <pc:sldMk cId="1216551028" sldId="264"/>
        </pc:sldMkLst>
        <pc:spChg chg="mod">
          <ac:chgData name="Trish Maxwell" userId="90dd76de-24c7-442b-8764-c3c55c4962f2" providerId="ADAL" clId="{E0B447EF-C42C-4B6E-9823-B15357778669}" dt="2023-11-06T14:56:35.374" v="3491" actId="20577"/>
          <ac:spMkLst>
            <pc:docMk/>
            <pc:sldMk cId="1216551028" sldId="264"/>
            <ac:spMk id="2" creationId="{33601DB3-7355-8B1A-42A2-FA5FA8B3BB33}"/>
          </ac:spMkLst>
        </pc:spChg>
        <pc:spChg chg="mod">
          <ac:chgData name="Trish Maxwell" userId="90dd76de-24c7-442b-8764-c3c55c4962f2" providerId="ADAL" clId="{E0B447EF-C42C-4B6E-9823-B15357778669}" dt="2023-11-06T14:58:08.553" v="3859" actId="1076"/>
          <ac:spMkLst>
            <pc:docMk/>
            <pc:sldMk cId="1216551028" sldId="264"/>
            <ac:spMk id="3" creationId="{D1B5402B-89C2-F0C9-C545-CB284A434023}"/>
          </ac:spMkLst>
        </pc:spChg>
        <pc:spChg chg="mod">
          <ac:chgData name="Trish Maxwell" userId="90dd76de-24c7-442b-8764-c3c55c4962f2" providerId="ADAL" clId="{E0B447EF-C42C-4B6E-9823-B15357778669}" dt="2023-11-06T15:13:20.718" v="4766" actId="20577"/>
          <ac:spMkLst>
            <pc:docMk/>
            <pc:sldMk cId="1216551028" sldId="264"/>
            <ac:spMk id="4" creationId="{3DFBE439-26AF-DE10-C1B1-99AD0BD6A807}"/>
          </ac:spMkLst>
        </pc:spChg>
        <pc:spChg chg="mod">
          <ac:chgData name="Trish Maxwell" userId="90dd76de-24c7-442b-8764-c3c55c4962f2" providerId="ADAL" clId="{E0B447EF-C42C-4B6E-9823-B15357778669}" dt="2023-11-06T15:01:57.343" v="4403" actId="20577"/>
          <ac:spMkLst>
            <pc:docMk/>
            <pc:sldMk cId="1216551028" sldId="264"/>
            <ac:spMk id="5" creationId="{12CDC264-C992-8719-CF4F-EFE3B88DCB34}"/>
          </ac:spMkLst>
        </pc:spChg>
        <pc:spChg chg="mod">
          <ac:chgData name="Trish Maxwell" userId="90dd76de-24c7-442b-8764-c3c55c4962f2" providerId="ADAL" clId="{E0B447EF-C42C-4B6E-9823-B15357778669}" dt="2023-11-06T15:13:27.956" v="4776" actId="20577"/>
          <ac:spMkLst>
            <pc:docMk/>
            <pc:sldMk cId="1216551028" sldId="264"/>
            <ac:spMk id="6" creationId="{7D6A2391-CC09-5536-0E4F-C1CD3F781859}"/>
          </ac:spMkLst>
        </pc:spChg>
        <pc:graphicFrameChg chg="add mod modGraphic">
          <ac:chgData name="Trish Maxwell" userId="90dd76de-24c7-442b-8764-c3c55c4962f2" providerId="ADAL" clId="{E0B447EF-C42C-4B6E-9823-B15357778669}" dt="2023-11-06T15:12:22.605" v="4733" actId="20577"/>
          <ac:graphicFrameMkLst>
            <pc:docMk/>
            <pc:sldMk cId="1216551028" sldId="264"/>
            <ac:graphicFrameMk id="7" creationId="{84D36A82-0097-6BDC-AE4D-B6278C53A236}"/>
          </ac:graphicFrameMkLst>
        </pc:graphicFrameChg>
      </pc:sldChg>
      <pc:sldChg chg="addSp delSp modSp new mod">
        <pc:chgData name="Trish Maxwell" userId="90dd76de-24c7-442b-8764-c3c55c4962f2" providerId="ADAL" clId="{E0B447EF-C42C-4B6E-9823-B15357778669}" dt="2023-11-06T15:23:17.823" v="5546" actId="1076"/>
        <pc:sldMkLst>
          <pc:docMk/>
          <pc:sldMk cId="1027041008" sldId="265"/>
        </pc:sldMkLst>
        <pc:spChg chg="mod">
          <ac:chgData name="Trish Maxwell" userId="90dd76de-24c7-442b-8764-c3c55c4962f2" providerId="ADAL" clId="{E0B447EF-C42C-4B6E-9823-B15357778669}" dt="2023-11-06T15:15:31.550" v="4899" actId="20577"/>
          <ac:spMkLst>
            <pc:docMk/>
            <pc:sldMk cId="1027041008" sldId="265"/>
            <ac:spMk id="2" creationId="{AD7B5BE8-C500-1449-A5DC-35EB9780D46B}"/>
          </ac:spMkLst>
        </pc:spChg>
        <pc:spChg chg="del mod">
          <ac:chgData name="Trish Maxwell" userId="90dd76de-24c7-442b-8764-c3c55c4962f2" providerId="ADAL" clId="{E0B447EF-C42C-4B6E-9823-B15357778669}" dt="2023-11-06T15:21:04.296" v="5533" actId="22"/>
          <ac:spMkLst>
            <pc:docMk/>
            <pc:sldMk cId="1027041008" sldId="265"/>
            <ac:spMk id="3" creationId="{B38EC90F-AE1A-C98F-14B6-071AC23CC82E}"/>
          </ac:spMkLst>
        </pc:spChg>
        <pc:spChg chg="mod">
          <ac:chgData name="Trish Maxwell" userId="90dd76de-24c7-442b-8764-c3c55c4962f2" providerId="ADAL" clId="{E0B447EF-C42C-4B6E-9823-B15357778669}" dt="2023-11-06T15:23:11.078" v="5544" actId="6549"/>
          <ac:spMkLst>
            <pc:docMk/>
            <pc:sldMk cId="1027041008" sldId="265"/>
            <ac:spMk id="4" creationId="{87397A47-4117-BD01-CC99-BB7667A886B9}"/>
          </ac:spMkLst>
        </pc:spChg>
        <pc:spChg chg="add del mod">
          <ac:chgData name="Trish Maxwell" userId="90dd76de-24c7-442b-8764-c3c55c4962f2" providerId="ADAL" clId="{E0B447EF-C42C-4B6E-9823-B15357778669}" dt="2023-11-06T15:21:09.183" v="5535" actId="478"/>
          <ac:spMkLst>
            <pc:docMk/>
            <pc:sldMk cId="1027041008" sldId="265"/>
            <ac:spMk id="8" creationId="{FD7D0B95-4209-30BE-1030-736F82C3927C}"/>
          </ac:spMkLst>
        </pc:spChg>
        <pc:picChg chg="add del mod ord">
          <ac:chgData name="Trish Maxwell" userId="90dd76de-24c7-442b-8764-c3c55c4962f2" providerId="ADAL" clId="{E0B447EF-C42C-4B6E-9823-B15357778669}" dt="2023-11-06T15:21:07.690" v="5534" actId="478"/>
          <ac:picMkLst>
            <pc:docMk/>
            <pc:sldMk cId="1027041008" sldId="265"/>
            <ac:picMk id="6" creationId="{22179E0E-8483-07BE-27F3-D31D04429DC6}"/>
          </ac:picMkLst>
        </pc:picChg>
        <pc:picChg chg="add mod">
          <ac:chgData name="Trish Maxwell" userId="90dd76de-24c7-442b-8764-c3c55c4962f2" providerId="ADAL" clId="{E0B447EF-C42C-4B6E-9823-B15357778669}" dt="2023-11-06T15:23:17.823" v="5546" actId="1076"/>
          <ac:picMkLst>
            <pc:docMk/>
            <pc:sldMk cId="1027041008" sldId="265"/>
            <ac:picMk id="10" creationId="{823703A1-C5ED-2ED2-FE4E-FBCBA9589333}"/>
          </ac:picMkLst>
        </pc:picChg>
        <pc:picChg chg="add mod">
          <ac:chgData name="Trish Maxwell" userId="90dd76de-24c7-442b-8764-c3c55c4962f2" providerId="ADAL" clId="{E0B447EF-C42C-4B6E-9823-B15357778669}" dt="2023-11-06T15:23:15.931" v="5545" actId="1076"/>
          <ac:picMkLst>
            <pc:docMk/>
            <pc:sldMk cId="1027041008" sldId="265"/>
            <ac:picMk id="12" creationId="{ED51094F-C232-64CE-C85C-64E2F933F6C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3C3D-A279-01CA-2D00-B9A224B23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Zilla Slab Medium" pitchFamily="2" charset="0"/>
                <a:ea typeface="Zilla Slab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DC764-EF80-E217-ABB1-8C6965B4C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Montserra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480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CB7A-725E-B484-CFF0-E10A6197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12B52-3A31-E13D-8107-1A59B036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03D4B-D8C7-140B-A56B-E89BAF4B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E3098-1245-6EA6-A9A1-619587A5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F2902-E6B9-588C-5117-400F370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2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32AB0A-C31A-BAC6-8B90-1306E49A0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594BB-949D-0784-9A5E-E19957A43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319FC-023E-608A-2F1A-192F8A6A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D8CEA-6DA0-60BE-62A7-6C6200B8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D5A35-26C5-541E-D8F1-1D824DE3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8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3C3D-A279-01CA-2D00-B9A224B23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Zilla Slab Medium" pitchFamily="2" charset="0"/>
                <a:ea typeface="Zilla Slab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DC764-EF80-E217-ABB1-8C6965B4C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Montserra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41243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3C3D-A279-01CA-2D00-B9A224B23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Zilla Slab Medium" pitchFamily="2" charset="0"/>
                <a:ea typeface="Zilla Slab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DC764-EF80-E217-ABB1-8C6965B4C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Montserra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02487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091C-30F8-AF46-BC8A-4B519F99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EC4B9-9E4E-10A4-FE54-B24BDD836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3D70E-8A22-97B0-98DD-8560BD1B2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19DF0-8653-80D5-74EA-1910343E5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E823C-9082-C98E-53FC-09807D35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A4F4-988D-88D2-CE20-DC6497BDA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150A6-DA5B-A633-7205-BCAC18DCD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E2CC2-A1C0-7280-09F2-481ABC5E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9691C-FCC7-086D-4F01-4FBE8A8A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50EC2-6AA3-ED8A-2849-1D6C1D03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54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12FD-4FD1-8906-2172-51F274B80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8AFFE-EA4A-2786-AC4C-9CC483301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11CDD-56DB-F383-5EE4-A555ECB23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5660A-B1CB-CC8D-D3CE-A5473F7F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5CF78-8C34-41D9-C175-7A518372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6CDC1-A5B1-56A4-68A8-957F600A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72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AD45-DEF2-ED06-DBDC-0211369B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B22EB-D862-4B8B-06A1-383C12364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DB70D-FAC8-A5C3-F430-E02E246BA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7C053-A8FC-AFA8-9C96-C0CDD038E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DB236-4ECA-183A-6D63-12CF59F1B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EB492-17FB-9AD6-81FF-AA5A71D3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F3B18-9AB8-8C6C-821A-7ACB7F99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EF645-8EED-A31C-A4AA-4F4BE8D0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90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842B1-C380-4942-3C8B-7A0E02CD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224B1-1DF8-91F7-9B8D-90C09E57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BFCC4-A810-A622-192D-CBDBB4E1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76D30-9BE7-1022-2ABC-CCDE14C2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058BC-F0DF-2485-4489-2A04FD8A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33A7B2-6FC9-233C-E44F-AF74D88C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282B3-9521-F44C-7856-288B9C1F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7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091C-30F8-AF46-BC8A-4B519F99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EC4B9-9E4E-10A4-FE54-B24BDD836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3D70E-8A22-97B0-98DD-8560BD1B2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19DF0-8653-80D5-74EA-1910343E5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E823C-9082-C98E-53FC-09807D35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99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668A-530E-2B6B-6479-79FC9440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3EE3-A581-4FE7-409D-A3D19F9C5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0E11E-ED50-6F5C-3CFE-719769829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2C5F-3C58-267F-044F-50BF7668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E4704-3F18-88BC-3CA6-A06791AB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E73A0-9139-E81A-1D03-73CE4F03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66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5170-CE6E-60EF-A6A2-9A58A44F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0F6B7B-6D89-7E6F-2CAE-1F1C37B7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C2172-ACAD-EAFF-C913-9AD9DC46A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57B98-87CC-C040-EE3B-8E4E6411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44FCD-44EB-294A-8467-B7141D8E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D3906-D97A-8EE0-93A4-200A6CB49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CB7A-725E-B484-CFF0-E10A6197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12B52-3A31-E13D-8107-1A59B036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03D4B-D8C7-140B-A56B-E89BAF4B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E3098-1245-6EA6-A9A1-619587A5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F2902-E6B9-588C-5117-400F370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99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32AB0A-C31A-BAC6-8B90-1306E49A0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594BB-949D-0784-9A5E-E19957A43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319FC-023E-608A-2F1A-192F8A6A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D8CEA-6DA0-60BE-62A7-6C6200B8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D5A35-26C5-541E-D8F1-1D824DE3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7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A4F4-988D-88D2-CE20-DC6497BDA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150A6-DA5B-A633-7205-BCAC18DCD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E2CC2-A1C0-7280-09F2-481ABC5E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9691C-FCC7-086D-4F01-4FBE8A8A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50EC2-6AA3-ED8A-2849-1D6C1D03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4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12FD-4FD1-8906-2172-51F274B80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8AFFE-EA4A-2786-AC4C-9CC483301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11CDD-56DB-F383-5EE4-A555ECB23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5660A-B1CB-CC8D-D3CE-A5473F7F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5CF78-8C34-41D9-C175-7A518372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6CDC1-A5B1-56A4-68A8-957F600A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7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AD45-DEF2-ED06-DBDC-0211369B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B22EB-D862-4B8B-06A1-383C12364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DB70D-FAC8-A5C3-F430-E02E246BA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7C053-A8FC-AFA8-9C96-C0CDD038E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DB236-4ECA-183A-6D63-12CF59F1B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EB492-17FB-9AD6-81FF-AA5A71D3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F3B18-9AB8-8C6C-821A-7ACB7F99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EF645-8EED-A31C-A4AA-4F4BE8D0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9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842B1-C380-4942-3C8B-7A0E02CD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224B1-1DF8-91F7-9B8D-90C09E57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BFCC4-A810-A622-192D-CBDBB4E1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76D30-9BE7-1022-2ABC-CCDE14C2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7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058BC-F0DF-2485-4489-2A04FD8A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33A7B2-6FC9-233C-E44F-AF74D88C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282B3-9521-F44C-7856-288B9C1F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3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668A-530E-2B6B-6479-79FC9440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3EE3-A581-4FE7-409D-A3D19F9C5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0E11E-ED50-6F5C-3CFE-719769829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2C5F-3C58-267F-044F-50BF7668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E4704-3F18-88BC-3CA6-A06791AB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E73A0-9139-E81A-1D03-73CE4F03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0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5170-CE6E-60EF-A6A2-9A58A44F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0F6B7B-6D89-7E6F-2CAE-1F1C37B7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C2172-ACAD-EAFF-C913-9AD9DC46A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57B98-87CC-C040-EE3B-8E4E6411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44FCD-44EB-294A-8467-B7141D8E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D3906-D97A-8EE0-93A4-200A6CB49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5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C87F39-0DF7-00CE-AC39-F484609D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27C1F-34AA-5FB6-F523-31AB9DF48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33115-941E-CD69-5B1C-5BC80B3CE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E2C75-6A28-F338-1C29-219A5699D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A black background with yellow lines&#10;&#10;Description automatically generated">
            <a:extLst>
              <a:ext uri="{FF2B5EF4-FFF2-40B4-BE49-F238E27FC236}">
                <a16:creationId xmlns:a16="http://schemas.microsoft.com/office/drawing/2014/main" id="{39FA76C7-F3E3-305A-BEE8-6A9D9974F88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673" y="-226291"/>
            <a:ext cx="13226473" cy="703349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4C67B-9143-82C8-F931-507FB9CD6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87BB60D0-B838-AE49-E237-A105428487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57" b="20933"/>
          <a:stretch/>
        </p:blipFill>
        <p:spPr>
          <a:xfrm>
            <a:off x="2273300" y="6176963"/>
            <a:ext cx="4978400" cy="6448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C892E9-4A0B-0091-DBD1-B688A7DD407E}"/>
              </a:ext>
            </a:extLst>
          </p:cNvPr>
          <p:cNvSpPr txBox="1"/>
          <p:nvPr userDrawn="1"/>
        </p:nvSpPr>
        <p:spPr>
          <a:xfrm>
            <a:off x="4762500" y="136525"/>
            <a:ext cx="5585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kern="1200" spc="60" baseline="0" dirty="0">
                <a:latin typeface="Montserrat SemiBold" pitchFamily="2" charset="0"/>
              </a:rPr>
              <a:t>SCHOLARSHIP. LEADERSHIP. SERVICE.</a:t>
            </a:r>
          </a:p>
        </p:txBody>
      </p:sp>
    </p:spTree>
    <p:extLst>
      <p:ext uri="{BB962C8B-B14F-4D97-AF65-F5344CB8AC3E}">
        <p14:creationId xmlns:p14="http://schemas.microsoft.com/office/powerpoint/2010/main" val="167330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C87F39-0DF7-00CE-AC39-F484609D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27C1F-34AA-5FB6-F523-31AB9DF48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33115-941E-CD69-5B1C-5BC80B3CE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E2C75-6A28-F338-1C29-219A5699D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4C67B-9143-82C8-F931-507FB9CD6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87BB60D0-B838-AE49-E237-A105428487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57" b="20933"/>
          <a:stretch/>
        </p:blipFill>
        <p:spPr>
          <a:xfrm>
            <a:off x="2273300" y="6176963"/>
            <a:ext cx="4978400" cy="6448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C892E9-4A0B-0091-DBD1-B688A7DD407E}"/>
              </a:ext>
            </a:extLst>
          </p:cNvPr>
          <p:cNvSpPr txBox="1"/>
          <p:nvPr userDrawn="1"/>
        </p:nvSpPr>
        <p:spPr>
          <a:xfrm>
            <a:off x="4762500" y="136525"/>
            <a:ext cx="5585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kern="1200" spc="60" baseline="0" dirty="0">
                <a:latin typeface="Montserrat SemiBold" pitchFamily="2" charset="0"/>
              </a:rPr>
              <a:t>SCHOLARSHIP. LEADERSHIP. SERVICE.</a:t>
            </a:r>
          </a:p>
        </p:txBody>
      </p:sp>
      <p:pic>
        <p:nvPicPr>
          <p:cNvPr id="9" name="Picture 8" descr="A black rectangle with white lines&#10;&#10;Description automatically generated">
            <a:extLst>
              <a:ext uri="{FF2B5EF4-FFF2-40B4-BE49-F238E27FC236}">
                <a16:creationId xmlns:a16="http://schemas.microsoft.com/office/drawing/2014/main" id="{D46286E1-B9CA-903C-DD8B-4F48E7470A0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078" y="-187570"/>
            <a:ext cx="13352585" cy="700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6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D4E6-C868-2CA4-881E-70A7FEE1EB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Spring Recruitment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B7E29-E227-9BF1-6639-12CEB7848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rmAutofit/>
          </a:bodyPr>
          <a:lstStyle/>
          <a:p>
            <a:r>
              <a:rPr lang="en-US" dirty="0"/>
              <a:t>November 2023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9616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B5BE8-C500-1449-A5DC-35EB9780D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the Candidate Request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97A47-4117-BD01-CC99-BB7667A88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2860" y="2057400"/>
            <a:ext cx="4175185" cy="38115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Ideally submitted at least 2 weeks prior to tapping &amp; initiation</a:t>
            </a:r>
          </a:p>
          <a:p>
            <a:endParaRPr lang="en-US" dirty="0"/>
          </a:p>
          <a:p>
            <a:r>
              <a:rPr lang="en-US" b="1" dirty="0"/>
              <a:t>Complete:</a:t>
            </a:r>
          </a:p>
          <a:p>
            <a:r>
              <a:rPr lang="en-US" b="1" dirty="0">
                <a:solidFill>
                  <a:srgbClr val="C00000"/>
                </a:solidFill>
              </a:rPr>
              <a:t>Tab 1:  Candidate Request Info</a:t>
            </a:r>
          </a:p>
          <a:p>
            <a:r>
              <a:rPr lang="en-US" i="1" dirty="0"/>
              <a:t>   Dates, size, contact, mailing, dues</a:t>
            </a:r>
          </a:p>
          <a:p>
            <a:r>
              <a:rPr lang="en-US" b="1" dirty="0">
                <a:solidFill>
                  <a:srgbClr val="C00000"/>
                </a:solidFill>
              </a:rPr>
              <a:t>Tab 2: Candidate Information</a:t>
            </a:r>
          </a:p>
          <a:p>
            <a:r>
              <a:rPr lang="en-US" i="1" dirty="0"/>
              <a:t>   Names, phone, emails, address, grad, GPA</a:t>
            </a:r>
          </a:p>
          <a:p>
            <a:r>
              <a:rPr lang="en-US" dirty="0"/>
              <a:t>If you know continuing seniors &amp; gift members, add to Tab 4</a:t>
            </a:r>
          </a:p>
          <a:p>
            <a:endParaRPr lang="en-US" dirty="0"/>
          </a:p>
          <a:p>
            <a:r>
              <a:rPr lang="en-US" b="1" dirty="0"/>
              <a:t>Post Initiation:</a:t>
            </a:r>
          </a:p>
          <a:p>
            <a:r>
              <a:rPr lang="en-US" dirty="0"/>
              <a:t>Tab 3: Who accepted</a:t>
            </a:r>
          </a:p>
          <a:p>
            <a:r>
              <a:rPr lang="en-US" dirty="0"/>
              <a:t>Tab 4: Confirm gift &amp; continuing</a:t>
            </a:r>
            <a:br>
              <a:rPr lang="en-US" dirty="0"/>
            </a:br>
            <a:r>
              <a:rPr lang="en-US" dirty="0"/>
              <a:t>seniors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3703A1-C5ED-2ED2-FE4E-FBCBA9589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740" y="1257300"/>
            <a:ext cx="5312969" cy="29598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D51094F-C232-64CE-C85C-64E2F933F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1" y="4427979"/>
            <a:ext cx="7693891" cy="189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04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AFC12-D1C7-A41E-8BAC-986EA566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AD5F8-400D-1E53-A3C3-E34E57C6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Recruitment vs. Selection</a:t>
            </a:r>
          </a:p>
          <a:p>
            <a:r>
              <a:rPr lang="en-US" dirty="0"/>
              <a:t>Recruitment &amp; Selection Timeline</a:t>
            </a:r>
          </a:p>
          <a:p>
            <a:r>
              <a:rPr lang="en-US" dirty="0"/>
              <a:t>Best Practices we’ve seen</a:t>
            </a:r>
          </a:p>
          <a:p>
            <a:r>
              <a:rPr lang="en-US" dirty="0"/>
              <a:t>Share: What have you done?</a:t>
            </a:r>
          </a:p>
        </p:txBody>
      </p:sp>
    </p:spTree>
    <p:extLst>
      <p:ext uri="{BB962C8B-B14F-4D97-AF65-F5344CB8AC3E}">
        <p14:creationId xmlns:p14="http://schemas.microsoft.com/office/powerpoint/2010/main" val="236791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BAFC0-FAF8-C06F-E6AB-5F17DDF6E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difference?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0BA1A-097E-DB7E-1AF8-4A81CBB3E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3140"/>
            <a:ext cx="10515600" cy="456382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Recruitment</a:t>
            </a:r>
          </a:p>
          <a:p>
            <a:r>
              <a:rPr lang="en-US" dirty="0"/>
              <a:t>Promoting chapter visibility</a:t>
            </a:r>
          </a:p>
          <a:p>
            <a:r>
              <a:rPr lang="en-US" dirty="0"/>
              <a:t>Obtaining the eligibility list</a:t>
            </a:r>
          </a:p>
          <a:p>
            <a:r>
              <a:rPr lang="en-US" dirty="0"/>
              <a:t>Applications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Selection</a:t>
            </a:r>
          </a:p>
          <a:p>
            <a:r>
              <a:rPr lang="en-US" dirty="0"/>
              <a:t>Reviewing applications</a:t>
            </a:r>
          </a:p>
          <a:p>
            <a:r>
              <a:rPr lang="en-US" dirty="0"/>
              <a:t>Selecting new candidates</a:t>
            </a:r>
          </a:p>
        </p:txBody>
      </p:sp>
    </p:spTree>
    <p:extLst>
      <p:ext uri="{BB962C8B-B14F-4D97-AF65-F5344CB8AC3E}">
        <p14:creationId xmlns:p14="http://schemas.microsoft.com/office/powerpoint/2010/main" val="14151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D0CA0-C169-0C62-A10D-78826133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&amp; Selection Timeline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F521E-E959-D237-CEB2-A9A687D58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46327"/>
            <a:ext cx="5157787" cy="823912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Recruitment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28C2E-4C62-4687-E769-B6628BC80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70239"/>
            <a:ext cx="5157787" cy="368458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Obtain eligibility list</a:t>
            </a:r>
            <a:r>
              <a:rPr lang="en-US" dirty="0"/>
              <a:t> from Registrar (4-6 weeks before selection, depending on campus)</a:t>
            </a:r>
          </a:p>
          <a:p>
            <a:r>
              <a:rPr lang="en-US" b="1" dirty="0"/>
              <a:t>Ask for nominations</a:t>
            </a:r>
            <a:r>
              <a:rPr lang="en-US" dirty="0"/>
              <a:t> from faculty, staff and students</a:t>
            </a:r>
            <a:endParaRPr lang="en-US" b="1" dirty="0"/>
          </a:p>
          <a:p>
            <a:r>
              <a:rPr lang="en-US" b="1" dirty="0"/>
              <a:t>Send applications </a:t>
            </a:r>
            <a:r>
              <a:rPr lang="en-US" dirty="0"/>
              <a:t>to eligible students (at least 2 weeks before selection)</a:t>
            </a:r>
          </a:p>
          <a:p>
            <a:pPr lvl="1"/>
            <a:r>
              <a:rPr lang="en-US" dirty="0"/>
              <a:t>If the chapter typically struggles with recruitment, build in an extra week for a deadline extension</a:t>
            </a:r>
          </a:p>
          <a:p>
            <a:r>
              <a:rPr lang="en-US" b="1" dirty="0"/>
              <a:t>Send reminder email </a:t>
            </a:r>
            <a:r>
              <a:rPr lang="en-US" dirty="0"/>
              <a:t>(1-2 days before app deadline)</a:t>
            </a:r>
          </a:p>
          <a:p>
            <a:r>
              <a:rPr lang="en-US" b="1" dirty="0">
                <a:solidFill>
                  <a:srgbClr val="C00000"/>
                </a:solidFill>
              </a:rPr>
              <a:t>Selection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56C0B8-F7FE-B774-7106-DA46227C0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46327"/>
            <a:ext cx="5183188" cy="823912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Selection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35AA8-C820-99D9-FEFA-0DC50AA3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70239"/>
            <a:ext cx="5275054" cy="368458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Selection: choose candidates </a:t>
            </a:r>
            <a:r>
              <a:rPr lang="en-US" dirty="0"/>
              <a:t>from applications (</a:t>
            </a:r>
            <a:r>
              <a:rPr lang="en-US" b="1" dirty="0"/>
              <a:t>2-3 weeks </a:t>
            </a:r>
            <a:r>
              <a:rPr lang="en-US" dirty="0"/>
              <a:t>before initiation)</a:t>
            </a:r>
          </a:p>
          <a:p>
            <a:r>
              <a:rPr lang="en-US" b="1" dirty="0"/>
              <a:t>Submit Candidate Request </a:t>
            </a:r>
            <a:r>
              <a:rPr lang="en-US" dirty="0"/>
              <a:t>to the National Office (</a:t>
            </a:r>
            <a:r>
              <a:rPr lang="en-US" b="1" dirty="0"/>
              <a:t>2-3 weeks </a:t>
            </a:r>
            <a:r>
              <a:rPr lang="en-US" dirty="0"/>
              <a:t>before initiation)</a:t>
            </a:r>
          </a:p>
          <a:p>
            <a:r>
              <a:rPr lang="en-US" b="1" dirty="0"/>
              <a:t>Public Tapping </a:t>
            </a:r>
            <a:r>
              <a:rPr lang="en-US" dirty="0"/>
              <a:t>of your members to notify them of membership (</a:t>
            </a:r>
            <a:r>
              <a:rPr lang="en-US" b="1" dirty="0"/>
              <a:t>2 weeks</a:t>
            </a:r>
            <a:r>
              <a:rPr lang="en-US" dirty="0"/>
              <a:t> before initiation)</a:t>
            </a:r>
          </a:p>
          <a:p>
            <a:r>
              <a:rPr lang="en-US" dirty="0"/>
              <a:t>Hold an </a:t>
            </a:r>
            <a:r>
              <a:rPr lang="en-US" b="1" dirty="0"/>
              <a:t>orientation</a:t>
            </a:r>
            <a:r>
              <a:rPr lang="en-US" dirty="0"/>
              <a:t>/info session (1 week prior to initiation)</a:t>
            </a:r>
          </a:p>
          <a:p>
            <a:r>
              <a:rPr lang="en-US" b="1" dirty="0">
                <a:solidFill>
                  <a:srgbClr val="C00000"/>
                </a:solidFill>
              </a:rPr>
              <a:t>Initiation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6E7539-0C5C-61B9-96B1-DD0A3298A3BE}"/>
              </a:ext>
            </a:extLst>
          </p:cNvPr>
          <p:cNvSpPr txBox="1"/>
          <p:nvPr/>
        </p:nvSpPr>
        <p:spPr>
          <a:xfrm>
            <a:off x="1165111" y="5654827"/>
            <a:ext cx="9839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Pro Tip: Allow 6-8 weeks from start to finish for best results.</a:t>
            </a:r>
          </a:p>
        </p:txBody>
      </p:sp>
    </p:spTree>
    <p:extLst>
      <p:ext uri="{BB962C8B-B14F-4D97-AF65-F5344CB8AC3E}">
        <p14:creationId xmlns:p14="http://schemas.microsoft.com/office/powerpoint/2010/main" val="330022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77D0-D890-C4C8-9F24-42793E2A5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Timeline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D237329-4DF7-1C25-F72F-EF14A077000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9399793"/>
              </p:ext>
            </p:extLst>
          </p:nvPr>
        </p:nvGraphicFramePr>
        <p:xfrm>
          <a:off x="838200" y="1690688"/>
          <a:ext cx="10255370" cy="370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27685">
                  <a:extLst>
                    <a:ext uri="{9D8B030D-6E8A-4147-A177-3AD203B41FA5}">
                      <a16:colId xmlns:a16="http://schemas.microsoft.com/office/drawing/2014/main" val="3373273018"/>
                    </a:ext>
                  </a:extLst>
                </a:gridCol>
                <a:gridCol w="5127685">
                  <a:extLst>
                    <a:ext uri="{9D8B030D-6E8A-4147-A177-3AD203B41FA5}">
                      <a16:colId xmlns:a16="http://schemas.microsoft.com/office/drawing/2014/main" val="20506302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910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</a:t>
                      </a:r>
                      <a:r>
                        <a:rPr lang="en-US" b="1" dirty="0"/>
                        <a:t>eligibility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Mid-End of December; Early January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980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Send application </a:t>
                      </a:r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869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Send </a:t>
                      </a:r>
                      <a:r>
                        <a:rPr lang="en-US" b="1" dirty="0"/>
                        <a:t>reminder</a:t>
                      </a:r>
                      <a:r>
                        <a:rPr lang="en-US" dirty="0"/>
                        <a:t>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 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764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Application 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96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Hold </a:t>
                      </a:r>
                      <a:r>
                        <a:rPr lang="en-US" b="1" dirty="0"/>
                        <a:t>Selection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Submit </a:t>
                      </a:r>
                      <a:r>
                        <a:rPr lang="en-US" b="1" dirty="0"/>
                        <a:t>Candidate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422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Public Tapping</a:t>
                      </a:r>
                      <a:r>
                        <a:rPr lang="en-US" dirty="0"/>
                        <a:t>: Mortar Board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11-17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26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Orientation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91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Initiation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701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69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FBCDB-E615-FD57-DFE2-A7991727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8DF4-9FCB-898B-5A02-631A1C7AF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9965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Eligibility list is crucial </a:t>
            </a:r>
          </a:p>
          <a:p>
            <a:pPr lvl="1"/>
            <a:r>
              <a:rPr lang="en-US" dirty="0"/>
              <a:t>Not a FERPA violation; you’re asking for </a:t>
            </a:r>
            <a:r>
              <a:rPr lang="en-US" b="1" dirty="0"/>
              <a:t>directory information </a:t>
            </a:r>
            <a:r>
              <a:rPr lang="en-US" dirty="0"/>
              <a:t>(name, emails)</a:t>
            </a:r>
          </a:p>
          <a:p>
            <a:pPr lvl="1"/>
            <a:r>
              <a:rPr lang="en-US" dirty="0"/>
              <a:t>We don’t need GPA; just to know they meet eligibility requirements</a:t>
            </a:r>
          </a:p>
          <a:p>
            <a:r>
              <a:rPr lang="en-US" b="1" dirty="0"/>
              <a:t>Start recruitment in the Fall – now is a great time!</a:t>
            </a:r>
          </a:p>
          <a:p>
            <a:pPr lvl="1"/>
            <a:r>
              <a:rPr lang="en-US" dirty="0"/>
              <a:t>Involvement fairs, tabling, t-shirts, campus events (i.e.: chapter visibility)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8580D-FE64-A888-2965-7848C47E9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9965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Partner with student groups and campus offices </a:t>
            </a:r>
            <a:r>
              <a:rPr lang="en-US" dirty="0"/>
              <a:t>to spread the word about Mortar Board</a:t>
            </a:r>
          </a:p>
          <a:p>
            <a:r>
              <a:rPr lang="en-US" dirty="0"/>
              <a:t>Consider involving </a:t>
            </a:r>
            <a:r>
              <a:rPr lang="en-US" b="1" dirty="0"/>
              <a:t>DEI professional</a:t>
            </a:r>
            <a:r>
              <a:rPr lang="en-US" dirty="0"/>
              <a:t> for best practices in inclusivity</a:t>
            </a:r>
          </a:p>
          <a:p>
            <a:r>
              <a:rPr lang="en-US" dirty="0"/>
              <a:t>Have each </a:t>
            </a:r>
            <a:r>
              <a:rPr lang="en-US" b="1" dirty="0"/>
              <a:t>current members reach out to 3-5 student organizations </a:t>
            </a:r>
            <a:r>
              <a:rPr lang="en-US" dirty="0"/>
              <a:t>to help recruit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03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61CB1-18F3-C651-7D83-AC7DF91B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F29FA-D79F-8340-08D1-644057B50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01597"/>
            <a:ext cx="5157787" cy="823912"/>
          </a:xfrm>
        </p:spPr>
        <p:txBody>
          <a:bodyPr/>
          <a:lstStyle/>
          <a:p>
            <a:r>
              <a:rPr lang="en-US" dirty="0"/>
              <a:t>Things You Need: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EB344E-385C-6B0F-54F8-48586D550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25509"/>
            <a:ext cx="5157787" cy="368458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Name</a:t>
            </a:r>
          </a:p>
          <a:p>
            <a:r>
              <a:rPr lang="en-US" dirty="0"/>
              <a:t>Primary Email (campus)</a:t>
            </a:r>
          </a:p>
          <a:p>
            <a:r>
              <a:rPr lang="en-US" dirty="0"/>
              <a:t>Secondary Email</a:t>
            </a:r>
          </a:p>
          <a:p>
            <a:r>
              <a:rPr lang="en-US" dirty="0"/>
              <a:t>Phone</a:t>
            </a:r>
          </a:p>
          <a:p>
            <a:r>
              <a:rPr lang="en-US" dirty="0"/>
              <a:t>Home Address</a:t>
            </a:r>
          </a:p>
          <a:p>
            <a:r>
              <a:rPr lang="en-US" dirty="0"/>
              <a:t>Graduation Date</a:t>
            </a:r>
          </a:p>
          <a:p>
            <a:r>
              <a:rPr lang="en-US" dirty="0"/>
              <a:t>Confirmation of academic eligibility (Top 35% or 3.0+ GPA; junior by credit hour)</a:t>
            </a:r>
          </a:p>
          <a:p>
            <a:r>
              <a:rPr lang="en-US" dirty="0"/>
              <a:t>Evidence of leadership &amp; service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2681F2-2E88-70E0-339F-19ACD3212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01597"/>
            <a:ext cx="5183188" cy="823912"/>
          </a:xfrm>
        </p:spPr>
        <p:txBody>
          <a:bodyPr/>
          <a:lstStyle/>
          <a:p>
            <a:r>
              <a:rPr lang="en-US" dirty="0"/>
              <a:t>Things to Consider: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3D862-9BB6-ED4D-67AC-6A520745CD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25509"/>
            <a:ext cx="5183188" cy="368458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Ask only what you plan to use for selection and/or a bio</a:t>
            </a:r>
          </a:p>
          <a:p>
            <a:r>
              <a:rPr lang="en-US" dirty="0"/>
              <a:t>Keep the length of the application reasonable</a:t>
            </a:r>
          </a:p>
          <a:p>
            <a:r>
              <a:rPr lang="en-US" dirty="0"/>
              <a:t>Consider tapping method: i.e.: do you need to ask for schedules?</a:t>
            </a:r>
          </a:p>
          <a:p>
            <a:r>
              <a:rPr lang="en-US" dirty="0"/>
              <a:t>Letters of recommendation v. reference name/email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E267B-7840-EE70-7B87-1F3FC661A077}"/>
              </a:ext>
            </a:extLst>
          </p:cNvPr>
          <p:cNvSpPr/>
          <p:nvPr/>
        </p:nvSpPr>
        <p:spPr>
          <a:xfrm>
            <a:off x="6305909" y="4666891"/>
            <a:ext cx="5047891" cy="1510072"/>
          </a:xfrm>
          <a:prstGeom prst="rect">
            <a:avLst/>
          </a:prstGeom>
          <a:solidFill>
            <a:schemeClr val="tx1"/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What else does your chapter ask?</a:t>
            </a:r>
          </a:p>
        </p:txBody>
      </p:sp>
    </p:spTree>
    <p:extLst>
      <p:ext uri="{BB962C8B-B14F-4D97-AF65-F5344CB8AC3E}">
        <p14:creationId xmlns:p14="http://schemas.microsoft.com/office/powerpoint/2010/main" val="313739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1DB3-7355-8B1A-42A2-FA5FA8B3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5402B-89C2-F0C9-C545-CB284A434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278732"/>
            <a:ext cx="5157787" cy="823912"/>
          </a:xfrm>
        </p:spPr>
        <p:txBody>
          <a:bodyPr/>
          <a:lstStyle/>
          <a:p>
            <a:r>
              <a:rPr lang="en-US" dirty="0"/>
              <a:t>Consider the numbers: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BE439-26AF-DE10-C1B1-99AD0BD6A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232041"/>
            <a:ext cx="5157787" cy="368458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What’s your </a:t>
            </a:r>
            <a:r>
              <a:rPr lang="en-US" b="1" dirty="0"/>
              <a:t>average size</a:t>
            </a:r>
            <a:r>
              <a:rPr lang="en-US" dirty="0"/>
              <a:t>? Has it fluctuated in the last few years?</a:t>
            </a:r>
          </a:p>
          <a:p>
            <a:endParaRPr lang="en-US" dirty="0"/>
          </a:p>
          <a:p>
            <a:r>
              <a:rPr lang="en-US" dirty="0"/>
              <a:t>Are you looking to </a:t>
            </a:r>
            <a:r>
              <a:rPr lang="en-US" b="1" dirty="0"/>
              <a:t>grow your chapter</a:t>
            </a:r>
            <a:r>
              <a:rPr lang="en-US" dirty="0"/>
              <a:t>? If so, by how much?</a:t>
            </a:r>
          </a:p>
          <a:p>
            <a:endParaRPr lang="en-US" dirty="0"/>
          </a:p>
          <a:p>
            <a:r>
              <a:rPr lang="en-US" dirty="0"/>
              <a:t>What’s your </a:t>
            </a:r>
            <a:r>
              <a:rPr lang="en-US" b="1" dirty="0"/>
              <a:t>average yield</a:t>
            </a:r>
            <a:r>
              <a:rPr lang="en-US" dirty="0"/>
              <a:t>? Consider yield when selecting class size </a:t>
            </a:r>
            <a:r>
              <a:rPr lang="en-US" i="1" dirty="0"/>
              <a:t>(National Office has this info)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CDC264-C992-8719-CF4F-EFE3B88DC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278732"/>
            <a:ext cx="5502516" cy="823912"/>
          </a:xfrm>
        </p:spPr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6A2391-CC09-5536-0E4F-C1CD3F7818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232041"/>
            <a:ext cx="5183188" cy="36845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Three-Year Average: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Chapter Goal: 40 members</a:t>
            </a:r>
          </a:p>
          <a:p>
            <a:r>
              <a:rPr lang="en-US" dirty="0"/>
              <a:t>Selection Goal: 60 members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The National Office is happy to help you figure this out!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4D36A82-0097-6BDC-AE4D-B6278C53A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41593"/>
              </p:ext>
            </p:extLst>
          </p:nvPr>
        </p:nvGraphicFramePr>
        <p:xfrm>
          <a:off x="6287308" y="2590975"/>
          <a:ext cx="5265948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7848">
                  <a:extLst>
                    <a:ext uri="{9D8B030D-6E8A-4147-A177-3AD203B41FA5}">
                      <a16:colId xmlns:a16="http://schemas.microsoft.com/office/drawing/2014/main" val="4240040045"/>
                    </a:ext>
                  </a:extLst>
                </a:gridCol>
                <a:gridCol w="1636535">
                  <a:extLst>
                    <a:ext uri="{9D8B030D-6E8A-4147-A177-3AD203B41FA5}">
                      <a16:colId xmlns:a16="http://schemas.microsoft.com/office/drawing/2014/main" val="2261983618"/>
                    </a:ext>
                  </a:extLst>
                </a:gridCol>
                <a:gridCol w="1455078">
                  <a:extLst>
                    <a:ext uri="{9D8B030D-6E8A-4147-A177-3AD203B41FA5}">
                      <a16:colId xmlns:a16="http://schemas.microsoft.com/office/drawing/2014/main" val="3004786486"/>
                    </a:ext>
                  </a:extLst>
                </a:gridCol>
                <a:gridCol w="1316487">
                  <a:extLst>
                    <a:ext uri="{9D8B030D-6E8A-4147-A177-3AD203B41FA5}">
                      <a16:colId xmlns:a16="http://schemas.microsoft.com/office/drawing/2014/main" val="3572556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Candidates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683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018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15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8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55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4CE8F-1B88-AD96-022E-F0EAAED36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Qualities of a good Mortar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289CE-3605-11B5-4AF8-AC1707CAD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Scholarship </a:t>
            </a:r>
          </a:p>
          <a:p>
            <a:r>
              <a:rPr lang="en-US" dirty="0"/>
              <a:t>Leadership</a:t>
            </a:r>
          </a:p>
          <a:p>
            <a:pPr lvl="1"/>
            <a:r>
              <a:rPr lang="en-US" dirty="0"/>
              <a:t>Consider roles and actions, not just positions</a:t>
            </a:r>
          </a:p>
          <a:p>
            <a:pPr lvl="1"/>
            <a:r>
              <a:rPr lang="en-US" dirty="0"/>
              <a:t>Quality vs. quantity</a:t>
            </a:r>
          </a:p>
          <a:p>
            <a:pPr lvl="1"/>
            <a:r>
              <a:rPr lang="en-US" dirty="0"/>
              <a:t>Employment, athletics, military</a:t>
            </a:r>
          </a:p>
          <a:p>
            <a:r>
              <a:rPr lang="en-US" dirty="0"/>
              <a:t>Service</a:t>
            </a:r>
          </a:p>
          <a:p>
            <a:pPr lvl="1"/>
            <a:r>
              <a:rPr lang="en-US" dirty="0"/>
              <a:t>Community service</a:t>
            </a:r>
          </a:p>
          <a:p>
            <a:pPr lvl="1"/>
            <a:r>
              <a:rPr lang="en-US" dirty="0"/>
              <a:t>Service to alma mater</a:t>
            </a:r>
          </a:p>
          <a:p>
            <a:r>
              <a:rPr lang="en-US" dirty="0"/>
              <a:t>Equity</a:t>
            </a:r>
          </a:p>
          <a:p>
            <a:pPr lvl="1"/>
            <a:r>
              <a:rPr lang="en-US" dirty="0"/>
              <a:t>How do they promote equity?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0D6F22-9D8C-AF8D-6CC3-005CA477970E}"/>
              </a:ext>
            </a:extLst>
          </p:cNvPr>
          <p:cNvSpPr/>
          <p:nvPr/>
        </p:nvSpPr>
        <p:spPr>
          <a:xfrm>
            <a:off x="7806906" y="3623094"/>
            <a:ext cx="3546894" cy="2553869"/>
          </a:xfrm>
          <a:prstGeom prst="rect">
            <a:avLst/>
          </a:prstGeom>
          <a:solidFill>
            <a:schemeClr val="tx1"/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What does your chapter look for?</a:t>
            </a:r>
          </a:p>
        </p:txBody>
      </p:sp>
    </p:spTree>
    <p:extLst>
      <p:ext uri="{BB962C8B-B14F-4D97-AF65-F5344CB8AC3E}">
        <p14:creationId xmlns:p14="http://schemas.microsoft.com/office/powerpoint/2010/main" val="242132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Zilla Slab Medium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Zilla Slab Medium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5aca51-3d09-46f7-a9de-6c5dccd4fd74">
      <Terms xmlns="http://schemas.microsoft.com/office/infopath/2007/PartnerControls"/>
    </lcf76f155ced4ddcb4097134ff3c332f>
    <TaxCatchAll xmlns="4473caf8-325b-44b9-bc0e-b87041e0971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F9924CF89B0D48A2540282DE1B79A9" ma:contentTypeVersion="18" ma:contentTypeDescription="Create a new document." ma:contentTypeScope="" ma:versionID="370da714a8e65679376a9d16093d1d93">
  <xsd:schema xmlns:xsd="http://www.w3.org/2001/XMLSchema" xmlns:xs="http://www.w3.org/2001/XMLSchema" xmlns:p="http://schemas.microsoft.com/office/2006/metadata/properties" xmlns:ns2="375aca51-3d09-46f7-a9de-6c5dccd4fd74" xmlns:ns3="4473caf8-325b-44b9-bc0e-b87041e09719" targetNamespace="http://schemas.microsoft.com/office/2006/metadata/properties" ma:root="true" ma:fieldsID="95417db6be014a6ef662614bdb747c48" ns2:_="" ns3:_="">
    <xsd:import namespace="375aca51-3d09-46f7-a9de-6c5dccd4fd74"/>
    <xsd:import namespace="4473caf8-325b-44b9-bc0e-b87041e097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aca51-3d09-46f7-a9de-6c5dccd4fd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bdedc7-934b-4bf7-b47a-81b404a755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73caf8-325b-44b9-bc0e-b87041e0971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64941e2-f5c5-47de-95e6-041a6a70538b}" ma:internalName="TaxCatchAll" ma:showField="CatchAllData" ma:web="4473caf8-325b-44b9-bc0e-b87041e097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7385B2-DB2F-4F36-90D5-3D8850917E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1527E7-88FA-4D1D-9979-C92DCC015B38}">
  <ds:schemaRefs>
    <ds:schemaRef ds:uri="http://schemas.microsoft.com/office/2006/metadata/properties"/>
    <ds:schemaRef ds:uri="http://schemas.microsoft.com/office/infopath/2007/PartnerControls"/>
    <ds:schemaRef ds:uri="375aca51-3d09-46f7-a9de-6c5dccd4fd74"/>
    <ds:schemaRef ds:uri="4473caf8-325b-44b9-bc0e-b87041e09719"/>
  </ds:schemaRefs>
</ds:datastoreItem>
</file>

<file path=customXml/itemProps3.xml><?xml version="1.0" encoding="utf-8"?>
<ds:datastoreItem xmlns:ds="http://schemas.openxmlformats.org/officeDocument/2006/customXml" ds:itemID="{622F3525-B653-453E-900B-83B5E3261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5aca51-3d09-46f7-a9de-6c5dccd4fd74"/>
    <ds:schemaRef ds:uri="4473caf8-325b-44b9-bc0e-b87041e097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656</Words>
  <Application>Microsoft Office PowerPoint</Application>
  <PresentationFormat>Widescreen</PresentationFormat>
  <Paragraphs>137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Montserrat</vt:lpstr>
      <vt:lpstr>Montserrat SemiBold</vt:lpstr>
      <vt:lpstr>Zilla Slab Medium</vt:lpstr>
      <vt:lpstr>Office Theme</vt:lpstr>
      <vt:lpstr>1_Office Theme</vt:lpstr>
      <vt:lpstr>Spring Recruitment</vt:lpstr>
      <vt:lpstr>Agenda</vt:lpstr>
      <vt:lpstr>What’s the difference?</vt:lpstr>
      <vt:lpstr>Recruitment &amp; Selection Timeline</vt:lpstr>
      <vt:lpstr>Sample Timeline</vt:lpstr>
      <vt:lpstr>Recruitment</vt:lpstr>
      <vt:lpstr>Application </vt:lpstr>
      <vt:lpstr>Selection</vt:lpstr>
      <vt:lpstr>Qualities of a good Mortar Board</vt:lpstr>
      <vt:lpstr>Submitting the Candidate Request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 Maxwell</dc:creator>
  <cp:lastModifiedBy>Trish Maxwell</cp:lastModifiedBy>
  <cp:revision>1</cp:revision>
  <dcterms:created xsi:type="dcterms:W3CDTF">2023-07-10T01:01:25Z</dcterms:created>
  <dcterms:modified xsi:type="dcterms:W3CDTF">2024-01-23T22:18:42Z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0x01010044F9924CF89B0D48A2540282DE1B79A9</vt:lpwstr>
  </property>
  <property fmtid="{D5CDD505-2E9C-101B-9397-08002B2CF9AE}" pid="3" name="MediaServiceImageTags">
    <vt:lpwstr/>
  </property>
</Properties>
</file>