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6" r:id="rId10"/>
    <p:sldId id="260" r:id="rId11"/>
    <p:sldId id="267" r:id="rId12"/>
    <p:sldId id="268" r:id="rId13"/>
    <p:sldId id="269" r:id="rId14"/>
    <p:sldId id="270" r:id="rId15"/>
    <p:sldId id="271" r:id="rId16"/>
    <p:sldId id="261" r:id="rId17"/>
    <p:sldId id="273" r:id="rId18"/>
    <p:sldId id="274" r:id="rId19"/>
    <p:sldId id="262" r:id="rId20"/>
    <p:sldId id="275" r:id="rId21"/>
    <p:sldId id="263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3DDD3-26CC-4DCF-9AF3-3BCF3A05AD88}" v="1" dt="2024-04-11T00:32:42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Maxwell" userId="90dd76de-24c7-442b-8764-c3c55c4962f2" providerId="ADAL" clId="{2203DDD3-26CC-4DCF-9AF3-3BCF3A05AD88}"/>
    <pc:docChg chg="undo custSel addSld delSld modSld sldOrd">
      <pc:chgData name="Trish Maxwell" userId="90dd76de-24c7-442b-8764-c3c55c4962f2" providerId="ADAL" clId="{2203DDD3-26CC-4DCF-9AF3-3BCF3A05AD88}" dt="2024-04-15T13:37:55.311" v="4370" actId="313"/>
      <pc:docMkLst>
        <pc:docMk/>
      </pc:docMkLst>
      <pc:sldChg chg="modSp mod">
        <pc:chgData name="Trish Maxwell" userId="90dd76de-24c7-442b-8764-c3c55c4962f2" providerId="ADAL" clId="{2203DDD3-26CC-4DCF-9AF3-3BCF3A05AD88}" dt="2024-04-10T23:58:32.769" v="90" actId="1076"/>
        <pc:sldMkLst>
          <pc:docMk/>
          <pc:sldMk cId="409616309" sldId="256"/>
        </pc:sldMkLst>
        <pc:spChg chg="mod">
          <ac:chgData name="Trish Maxwell" userId="90dd76de-24c7-442b-8764-c3c55c4962f2" providerId="ADAL" clId="{2203DDD3-26CC-4DCF-9AF3-3BCF3A05AD88}" dt="2024-04-10T23:58:32.769" v="90" actId="1076"/>
          <ac:spMkLst>
            <pc:docMk/>
            <pc:sldMk cId="409616309" sldId="256"/>
            <ac:spMk id="2" creationId="{6609D4E6-C868-2CA4-881E-70A7FEE1EBEA}"/>
          </ac:spMkLst>
        </pc:spChg>
        <pc:spChg chg="mod">
          <ac:chgData name="Trish Maxwell" userId="90dd76de-24c7-442b-8764-c3c55c4962f2" providerId="ADAL" clId="{2203DDD3-26CC-4DCF-9AF3-3BCF3A05AD88}" dt="2024-04-10T23:58:32.769" v="90" actId="1076"/>
          <ac:spMkLst>
            <pc:docMk/>
            <pc:sldMk cId="409616309" sldId="256"/>
            <ac:spMk id="3" creationId="{FD5B7E29-E227-9BF1-6639-12CEB78488C7}"/>
          </ac:spMkLst>
        </pc:spChg>
      </pc:sldChg>
      <pc:sldChg chg="modSp mod ord">
        <pc:chgData name="Trish Maxwell" userId="90dd76de-24c7-442b-8764-c3c55c4962f2" providerId="ADAL" clId="{2203DDD3-26CC-4DCF-9AF3-3BCF3A05AD88}" dt="2024-04-15T13:37:24.397" v="4369" actId="20577"/>
        <pc:sldMkLst>
          <pc:docMk/>
          <pc:sldMk cId="2367911902" sldId="257"/>
        </pc:sldMkLst>
        <pc:spChg chg="mod">
          <ac:chgData name="Trish Maxwell" userId="90dd76de-24c7-442b-8764-c3c55c4962f2" providerId="ADAL" clId="{2203DDD3-26CC-4DCF-9AF3-3BCF3A05AD88}" dt="2024-04-10T23:59:05.821" v="111" actId="20577"/>
          <ac:spMkLst>
            <pc:docMk/>
            <pc:sldMk cId="2367911902" sldId="257"/>
            <ac:spMk id="2" creationId="{A77AFC12-D1C7-A41E-8BAC-986EA566F8EF}"/>
          </ac:spMkLst>
        </pc:spChg>
        <pc:spChg chg="mod">
          <ac:chgData name="Trish Maxwell" userId="90dd76de-24c7-442b-8764-c3c55c4962f2" providerId="ADAL" clId="{2203DDD3-26CC-4DCF-9AF3-3BCF3A05AD88}" dt="2024-04-15T13:37:24.397" v="4369" actId="20577"/>
          <ac:spMkLst>
            <pc:docMk/>
            <pc:sldMk cId="2367911902" sldId="257"/>
            <ac:spMk id="3" creationId="{5D5AD5F8-400D-1E53-A3C3-E34E57C6BE2E}"/>
          </ac:spMkLst>
        </pc:spChg>
      </pc:sldChg>
      <pc:sldChg chg="modSp mod">
        <pc:chgData name="Trish Maxwell" userId="90dd76de-24c7-442b-8764-c3c55c4962f2" providerId="ADAL" clId="{2203DDD3-26CC-4DCF-9AF3-3BCF3A05AD88}" dt="2024-04-11T00:04:18.546" v="720" actId="207"/>
        <pc:sldMkLst>
          <pc:docMk/>
          <pc:sldMk cId="1976907435" sldId="258"/>
        </pc:sldMkLst>
        <pc:spChg chg="mod">
          <ac:chgData name="Trish Maxwell" userId="90dd76de-24c7-442b-8764-c3c55c4962f2" providerId="ADAL" clId="{2203DDD3-26CC-4DCF-9AF3-3BCF3A05AD88}" dt="2024-04-11T00:03:47.648" v="614" actId="20577"/>
          <ac:spMkLst>
            <pc:docMk/>
            <pc:sldMk cId="1976907435" sldId="258"/>
            <ac:spMk id="2" creationId="{20123ABC-2E4F-7C70-BA66-B78E39B95F12}"/>
          </ac:spMkLst>
        </pc:spChg>
        <pc:spChg chg="mod">
          <ac:chgData name="Trish Maxwell" userId="90dd76de-24c7-442b-8764-c3c55c4962f2" providerId="ADAL" clId="{2203DDD3-26CC-4DCF-9AF3-3BCF3A05AD88}" dt="2024-04-11T00:04:18.546" v="720" actId="207"/>
          <ac:spMkLst>
            <pc:docMk/>
            <pc:sldMk cId="1976907435" sldId="258"/>
            <ac:spMk id="3" creationId="{0276F6D3-390E-8A5A-BA51-90FA9A0B1B1F}"/>
          </ac:spMkLst>
        </pc:spChg>
      </pc:sldChg>
      <pc:sldChg chg="modSp add mod ord">
        <pc:chgData name="Trish Maxwell" userId="90dd76de-24c7-442b-8764-c3c55c4962f2" providerId="ADAL" clId="{2203DDD3-26CC-4DCF-9AF3-3BCF3A05AD88}" dt="2024-04-11T00:12:19.861" v="1689" actId="20577"/>
        <pc:sldMkLst>
          <pc:docMk/>
          <pc:sldMk cId="3118863043" sldId="259"/>
        </pc:sldMkLst>
        <pc:spChg chg="mod">
          <ac:chgData name="Trish Maxwell" userId="90dd76de-24c7-442b-8764-c3c55c4962f2" providerId="ADAL" clId="{2203DDD3-26CC-4DCF-9AF3-3BCF3A05AD88}" dt="2024-04-11T00:10:17.244" v="1222" actId="20577"/>
          <ac:spMkLst>
            <pc:docMk/>
            <pc:sldMk cId="3118863043" sldId="259"/>
            <ac:spMk id="2" creationId="{A77AFC12-D1C7-A41E-8BAC-986EA566F8EF}"/>
          </ac:spMkLst>
        </pc:spChg>
        <pc:spChg chg="mod">
          <ac:chgData name="Trish Maxwell" userId="90dd76de-24c7-442b-8764-c3c55c4962f2" providerId="ADAL" clId="{2203DDD3-26CC-4DCF-9AF3-3BCF3A05AD88}" dt="2024-04-11T00:12:19.861" v="1689" actId="20577"/>
          <ac:spMkLst>
            <pc:docMk/>
            <pc:sldMk cId="3118863043" sldId="259"/>
            <ac:spMk id="3" creationId="{5D5AD5F8-400D-1E53-A3C3-E34E57C6BE2E}"/>
          </ac:spMkLst>
        </pc:spChg>
      </pc:sldChg>
      <pc:sldChg chg="modSp add mod ord">
        <pc:chgData name="Trish Maxwell" userId="90dd76de-24c7-442b-8764-c3c55c4962f2" providerId="ADAL" clId="{2203DDD3-26CC-4DCF-9AF3-3BCF3A05AD88}" dt="2024-04-11T00:04:36.641" v="741" actId="20577"/>
        <pc:sldMkLst>
          <pc:docMk/>
          <pc:sldMk cId="2973095619" sldId="260"/>
        </pc:sldMkLst>
        <pc:spChg chg="mod">
          <ac:chgData name="Trish Maxwell" userId="90dd76de-24c7-442b-8764-c3c55c4962f2" providerId="ADAL" clId="{2203DDD3-26CC-4DCF-9AF3-3BCF3A05AD88}" dt="2024-04-11T00:04:34.048" v="740" actId="20577"/>
          <ac:spMkLst>
            <pc:docMk/>
            <pc:sldMk cId="2973095619" sldId="260"/>
            <ac:spMk id="2" creationId="{20123ABC-2E4F-7C70-BA66-B78E39B95F12}"/>
          </ac:spMkLst>
        </pc:spChg>
        <pc:spChg chg="mod">
          <ac:chgData name="Trish Maxwell" userId="90dd76de-24c7-442b-8764-c3c55c4962f2" providerId="ADAL" clId="{2203DDD3-26CC-4DCF-9AF3-3BCF3A05AD88}" dt="2024-04-11T00:04:36.641" v="741" actId="20577"/>
          <ac:spMkLst>
            <pc:docMk/>
            <pc:sldMk cId="2973095619" sldId="260"/>
            <ac:spMk id="3" creationId="{0276F6D3-390E-8A5A-BA51-90FA9A0B1B1F}"/>
          </ac:spMkLst>
        </pc:spChg>
      </pc:sldChg>
      <pc:sldChg chg="modSp add mod">
        <pc:chgData name="Trish Maxwell" userId="90dd76de-24c7-442b-8764-c3c55c4962f2" providerId="ADAL" clId="{2203DDD3-26CC-4DCF-9AF3-3BCF3A05AD88}" dt="2024-04-11T00:05:09.174" v="771" actId="20577"/>
        <pc:sldMkLst>
          <pc:docMk/>
          <pc:sldMk cId="1786568747" sldId="261"/>
        </pc:sldMkLst>
        <pc:spChg chg="mod">
          <ac:chgData name="Trish Maxwell" userId="90dd76de-24c7-442b-8764-c3c55c4962f2" providerId="ADAL" clId="{2203DDD3-26CC-4DCF-9AF3-3BCF3A05AD88}" dt="2024-04-11T00:05:05.695" v="765" actId="20577"/>
          <ac:spMkLst>
            <pc:docMk/>
            <pc:sldMk cId="1786568747" sldId="261"/>
            <ac:spMk id="2" creationId="{20123ABC-2E4F-7C70-BA66-B78E39B95F12}"/>
          </ac:spMkLst>
        </pc:spChg>
        <pc:spChg chg="mod">
          <ac:chgData name="Trish Maxwell" userId="90dd76de-24c7-442b-8764-c3c55c4962f2" providerId="ADAL" clId="{2203DDD3-26CC-4DCF-9AF3-3BCF3A05AD88}" dt="2024-04-11T00:05:09.174" v="771" actId="20577"/>
          <ac:spMkLst>
            <pc:docMk/>
            <pc:sldMk cId="1786568747" sldId="261"/>
            <ac:spMk id="3" creationId="{0276F6D3-390E-8A5A-BA51-90FA9A0B1B1F}"/>
          </ac:spMkLst>
        </pc:spChg>
      </pc:sldChg>
      <pc:sldChg chg="modSp add mod">
        <pc:chgData name="Trish Maxwell" userId="90dd76de-24c7-442b-8764-c3c55c4962f2" providerId="ADAL" clId="{2203DDD3-26CC-4DCF-9AF3-3BCF3A05AD88}" dt="2024-04-11T00:05:36.348" v="872" actId="20577"/>
        <pc:sldMkLst>
          <pc:docMk/>
          <pc:sldMk cId="4065415261" sldId="262"/>
        </pc:sldMkLst>
        <pc:spChg chg="mod">
          <ac:chgData name="Trish Maxwell" userId="90dd76de-24c7-442b-8764-c3c55c4962f2" providerId="ADAL" clId="{2203DDD3-26CC-4DCF-9AF3-3BCF3A05AD88}" dt="2024-04-11T00:05:26.095" v="847" actId="20577"/>
          <ac:spMkLst>
            <pc:docMk/>
            <pc:sldMk cId="4065415261" sldId="262"/>
            <ac:spMk id="2" creationId="{20123ABC-2E4F-7C70-BA66-B78E39B95F12}"/>
          </ac:spMkLst>
        </pc:spChg>
        <pc:spChg chg="mod">
          <ac:chgData name="Trish Maxwell" userId="90dd76de-24c7-442b-8764-c3c55c4962f2" providerId="ADAL" clId="{2203DDD3-26CC-4DCF-9AF3-3BCF3A05AD88}" dt="2024-04-11T00:05:36.348" v="872" actId="20577"/>
          <ac:spMkLst>
            <pc:docMk/>
            <pc:sldMk cId="4065415261" sldId="262"/>
            <ac:spMk id="3" creationId="{0276F6D3-390E-8A5A-BA51-90FA9A0B1B1F}"/>
          </ac:spMkLst>
        </pc:spChg>
      </pc:sldChg>
      <pc:sldChg chg="modSp add mod ord">
        <pc:chgData name="Trish Maxwell" userId="90dd76de-24c7-442b-8764-c3c55c4962f2" providerId="ADAL" clId="{2203DDD3-26CC-4DCF-9AF3-3BCF3A05AD88}" dt="2024-04-11T00:06:08.750" v="967" actId="20577"/>
        <pc:sldMkLst>
          <pc:docMk/>
          <pc:sldMk cId="2561942331" sldId="263"/>
        </pc:sldMkLst>
        <pc:spChg chg="mod">
          <ac:chgData name="Trish Maxwell" userId="90dd76de-24c7-442b-8764-c3c55c4962f2" providerId="ADAL" clId="{2203DDD3-26CC-4DCF-9AF3-3BCF3A05AD88}" dt="2024-04-11T00:06:04.591" v="954" actId="20577"/>
          <ac:spMkLst>
            <pc:docMk/>
            <pc:sldMk cId="2561942331" sldId="263"/>
            <ac:spMk id="2" creationId="{20123ABC-2E4F-7C70-BA66-B78E39B95F12}"/>
          </ac:spMkLst>
        </pc:spChg>
        <pc:spChg chg="mod">
          <ac:chgData name="Trish Maxwell" userId="90dd76de-24c7-442b-8764-c3c55c4962f2" providerId="ADAL" clId="{2203DDD3-26CC-4DCF-9AF3-3BCF3A05AD88}" dt="2024-04-11T00:06:08.750" v="967" actId="20577"/>
          <ac:spMkLst>
            <pc:docMk/>
            <pc:sldMk cId="2561942331" sldId="263"/>
            <ac:spMk id="3" creationId="{0276F6D3-390E-8A5A-BA51-90FA9A0B1B1F}"/>
          </ac:spMkLst>
        </pc:spChg>
      </pc:sldChg>
      <pc:sldChg chg="modSp new del mod">
        <pc:chgData name="Trish Maxwell" userId="90dd76de-24c7-442b-8764-c3c55c4962f2" providerId="ADAL" clId="{2203DDD3-26CC-4DCF-9AF3-3BCF3A05AD88}" dt="2024-04-11T00:10:05.210" v="1206" actId="47"/>
        <pc:sldMkLst>
          <pc:docMk/>
          <pc:sldMk cId="2295773252" sldId="264"/>
        </pc:sldMkLst>
        <pc:spChg chg="mod">
          <ac:chgData name="Trish Maxwell" userId="90dd76de-24c7-442b-8764-c3c55c4962f2" providerId="ADAL" clId="{2203DDD3-26CC-4DCF-9AF3-3BCF3A05AD88}" dt="2024-04-11T00:08:41.921" v="976" actId="21"/>
          <ac:spMkLst>
            <pc:docMk/>
            <pc:sldMk cId="2295773252" sldId="264"/>
            <ac:spMk id="2" creationId="{D2BA5F62-22BA-ED39-DDDA-8926897D137B}"/>
          </ac:spMkLst>
        </pc:spChg>
      </pc:sldChg>
      <pc:sldChg chg="addSp delSp modSp new mod">
        <pc:chgData name="Trish Maxwell" userId="90dd76de-24c7-442b-8764-c3c55c4962f2" providerId="ADAL" clId="{2203DDD3-26CC-4DCF-9AF3-3BCF3A05AD88}" dt="2024-04-11T00:10:03.236" v="1205" actId="207"/>
        <pc:sldMkLst>
          <pc:docMk/>
          <pc:sldMk cId="2093521094" sldId="265"/>
        </pc:sldMkLst>
        <pc:spChg chg="mod">
          <ac:chgData name="Trish Maxwell" userId="90dd76de-24c7-442b-8764-c3c55c4962f2" providerId="ADAL" clId="{2203DDD3-26CC-4DCF-9AF3-3BCF3A05AD88}" dt="2024-04-11T00:09:21.425" v="1094" actId="14100"/>
          <ac:spMkLst>
            <pc:docMk/>
            <pc:sldMk cId="2093521094" sldId="265"/>
            <ac:spMk id="2" creationId="{F8234851-45C2-02AF-2379-3697538DC67C}"/>
          </ac:spMkLst>
        </pc:spChg>
        <pc:spChg chg="del">
          <ac:chgData name="Trish Maxwell" userId="90dd76de-24c7-442b-8764-c3c55c4962f2" providerId="ADAL" clId="{2203DDD3-26CC-4DCF-9AF3-3BCF3A05AD88}" dt="2024-04-11T00:08:37.266" v="975" actId="22"/>
          <ac:spMkLst>
            <pc:docMk/>
            <pc:sldMk cId="2093521094" sldId="265"/>
            <ac:spMk id="3" creationId="{3579F7DA-9EF5-35D8-5B3B-08EDE0382BFF}"/>
          </ac:spMkLst>
        </pc:spChg>
        <pc:spChg chg="mod">
          <ac:chgData name="Trish Maxwell" userId="90dd76de-24c7-442b-8764-c3c55c4962f2" providerId="ADAL" clId="{2203DDD3-26CC-4DCF-9AF3-3BCF3A05AD88}" dt="2024-04-11T00:10:03.236" v="1205" actId="207"/>
          <ac:spMkLst>
            <pc:docMk/>
            <pc:sldMk cId="2093521094" sldId="265"/>
            <ac:spMk id="4" creationId="{ED154572-B71A-158D-ADF5-ABEA7302D3B4}"/>
          </ac:spMkLst>
        </pc:spChg>
        <pc:picChg chg="add mod ord">
          <ac:chgData name="Trish Maxwell" userId="90dd76de-24c7-442b-8764-c3c55c4962f2" providerId="ADAL" clId="{2203DDD3-26CC-4DCF-9AF3-3BCF3A05AD88}" dt="2024-04-11T00:08:37.266" v="975" actId="22"/>
          <ac:picMkLst>
            <pc:docMk/>
            <pc:sldMk cId="2093521094" sldId="265"/>
            <ac:picMk id="6" creationId="{E4ECCBD9-152F-0FB0-E1BD-164CC4800606}"/>
          </ac:picMkLst>
        </pc:picChg>
      </pc:sldChg>
      <pc:sldChg chg="modSp add mod">
        <pc:chgData name="Trish Maxwell" userId="90dd76de-24c7-442b-8764-c3c55c4962f2" providerId="ADAL" clId="{2203DDD3-26CC-4DCF-9AF3-3BCF3A05AD88}" dt="2024-04-11T00:17:11.561" v="2343" actId="27636"/>
        <pc:sldMkLst>
          <pc:docMk/>
          <pc:sldMk cId="3917111668" sldId="266"/>
        </pc:sldMkLst>
        <pc:spChg chg="mod">
          <ac:chgData name="Trish Maxwell" userId="90dd76de-24c7-442b-8764-c3c55c4962f2" providerId="ADAL" clId="{2203DDD3-26CC-4DCF-9AF3-3BCF3A05AD88}" dt="2024-04-11T00:11:18.294" v="1464" actId="20577"/>
          <ac:spMkLst>
            <pc:docMk/>
            <pc:sldMk cId="3917111668" sldId="266"/>
            <ac:spMk id="2" creationId="{A77AFC12-D1C7-A41E-8BAC-986EA566F8EF}"/>
          </ac:spMkLst>
        </pc:spChg>
        <pc:spChg chg="mod">
          <ac:chgData name="Trish Maxwell" userId="90dd76de-24c7-442b-8764-c3c55c4962f2" providerId="ADAL" clId="{2203DDD3-26CC-4DCF-9AF3-3BCF3A05AD88}" dt="2024-04-11T00:17:11.561" v="2343" actId="27636"/>
          <ac:spMkLst>
            <pc:docMk/>
            <pc:sldMk cId="3917111668" sldId="266"/>
            <ac:spMk id="3" creationId="{5D5AD5F8-400D-1E53-A3C3-E34E57C6BE2E}"/>
          </ac:spMkLst>
        </pc:spChg>
      </pc:sldChg>
      <pc:sldChg chg="modSp new mod">
        <pc:chgData name="Trish Maxwell" userId="90dd76de-24c7-442b-8764-c3c55c4962f2" providerId="ADAL" clId="{2203DDD3-26CC-4DCF-9AF3-3BCF3A05AD88}" dt="2024-04-11T00:19:29.498" v="2714" actId="20577"/>
        <pc:sldMkLst>
          <pc:docMk/>
          <pc:sldMk cId="2456859109" sldId="267"/>
        </pc:sldMkLst>
        <pc:spChg chg="mod">
          <ac:chgData name="Trish Maxwell" userId="90dd76de-24c7-442b-8764-c3c55c4962f2" providerId="ADAL" clId="{2203DDD3-26CC-4DCF-9AF3-3BCF3A05AD88}" dt="2024-04-11T00:17:35.113" v="2371" actId="20577"/>
          <ac:spMkLst>
            <pc:docMk/>
            <pc:sldMk cId="2456859109" sldId="267"/>
            <ac:spMk id="2" creationId="{F127B4D5-90A3-EB9A-4787-722C2A5229B6}"/>
          </ac:spMkLst>
        </pc:spChg>
        <pc:spChg chg="mod">
          <ac:chgData name="Trish Maxwell" userId="90dd76de-24c7-442b-8764-c3c55c4962f2" providerId="ADAL" clId="{2203DDD3-26CC-4DCF-9AF3-3BCF3A05AD88}" dt="2024-04-11T00:17:43.643" v="2411" actId="20577"/>
          <ac:spMkLst>
            <pc:docMk/>
            <pc:sldMk cId="2456859109" sldId="267"/>
            <ac:spMk id="3" creationId="{62E83FE5-E1D9-20C4-E46C-98D1E88F12AE}"/>
          </ac:spMkLst>
        </pc:spChg>
        <pc:spChg chg="mod">
          <ac:chgData name="Trish Maxwell" userId="90dd76de-24c7-442b-8764-c3c55c4962f2" providerId="ADAL" clId="{2203DDD3-26CC-4DCF-9AF3-3BCF3A05AD88}" dt="2024-04-11T00:18:15.770" v="2537" actId="20577"/>
          <ac:spMkLst>
            <pc:docMk/>
            <pc:sldMk cId="2456859109" sldId="267"/>
            <ac:spMk id="4" creationId="{E85FD460-1578-D5F9-65A5-F928D638BFE7}"/>
          </ac:spMkLst>
        </pc:spChg>
        <pc:spChg chg="mod">
          <ac:chgData name="Trish Maxwell" userId="90dd76de-24c7-442b-8764-c3c55c4962f2" providerId="ADAL" clId="{2203DDD3-26CC-4DCF-9AF3-3BCF3A05AD88}" dt="2024-04-11T00:17:49.187" v="2436" actId="20577"/>
          <ac:spMkLst>
            <pc:docMk/>
            <pc:sldMk cId="2456859109" sldId="267"/>
            <ac:spMk id="5" creationId="{7C2D54FF-ED61-0AE2-B606-C644B2512FE3}"/>
          </ac:spMkLst>
        </pc:spChg>
        <pc:spChg chg="mod">
          <ac:chgData name="Trish Maxwell" userId="90dd76de-24c7-442b-8764-c3c55c4962f2" providerId="ADAL" clId="{2203DDD3-26CC-4DCF-9AF3-3BCF3A05AD88}" dt="2024-04-11T00:19:29.498" v="2714" actId="20577"/>
          <ac:spMkLst>
            <pc:docMk/>
            <pc:sldMk cId="2456859109" sldId="267"/>
            <ac:spMk id="6" creationId="{3F167D2A-8D0D-94DA-29E8-B0C99B8FF030}"/>
          </ac:spMkLst>
        </pc:spChg>
      </pc:sldChg>
      <pc:sldChg chg="add del">
        <pc:chgData name="Trish Maxwell" userId="90dd76de-24c7-442b-8764-c3c55c4962f2" providerId="ADAL" clId="{2203DDD3-26CC-4DCF-9AF3-3BCF3A05AD88}" dt="2024-04-11T00:19:44.282" v="2716" actId="2696"/>
        <pc:sldMkLst>
          <pc:docMk/>
          <pc:sldMk cId="444809119" sldId="268"/>
        </pc:sldMkLst>
      </pc:sldChg>
      <pc:sldChg chg="addSp delSp modSp new mod">
        <pc:chgData name="Trish Maxwell" userId="90dd76de-24c7-442b-8764-c3c55c4962f2" providerId="ADAL" clId="{2203DDD3-26CC-4DCF-9AF3-3BCF3A05AD88}" dt="2024-04-11T00:32:14.301" v="3502" actId="27636"/>
        <pc:sldMkLst>
          <pc:docMk/>
          <pc:sldMk cId="1764297561" sldId="268"/>
        </pc:sldMkLst>
        <pc:spChg chg="add del mod">
          <ac:chgData name="Trish Maxwell" userId="90dd76de-24c7-442b-8764-c3c55c4962f2" providerId="ADAL" clId="{2203DDD3-26CC-4DCF-9AF3-3BCF3A05AD88}" dt="2024-04-11T00:20:23.881" v="2761" actId="5793"/>
          <ac:spMkLst>
            <pc:docMk/>
            <pc:sldMk cId="1764297561" sldId="268"/>
            <ac:spMk id="2" creationId="{BDF7136F-EBC6-0925-E5E5-61BD6AD04940}"/>
          </ac:spMkLst>
        </pc:spChg>
        <pc:spChg chg="mod">
          <ac:chgData name="Trish Maxwell" userId="90dd76de-24c7-442b-8764-c3c55c4962f2" providerId="ADAL" clId="{2203DDD3-26CC-4DCF-9AF3-3BCF3A05AD88}" dt="2024-04-11T00:20:44.955" v="2783" actId="1076"/>
          <ac:spMkLst>
            <pc:docMk/>
            <pc:sldMk cId="1764297561" sldId="268"/>
            <ac:spMk id="3" creationId="{5B8DC4FE-5A18-E3FA-E2D1-857F33D0E197}"/>
          </ac:spMkLst>
        </pc:spChg>
        <pc:spChg chg="mod">
          <ac:chgData name="Trish Maxwell" userId="90dd76de-24c7-442b-8764-c3c55c4962f2" providerId="ADAL" clId="{2203DDD3-26CC-4DCF-9AF3-3BCF3A05AD88}" dt="2024-04-11T00:32:14.301" v="3502" actId="27636"/>
          <ac:spMkLst>
            <pc:docMk/>
            <pc:sldMk cId="1764297561" sldId="268"/>
            <ac:spMk id="4" creationId="{E1E9C017-3F17-1399-FC81-4FC869B3C9EE}"/>
          </ac:spMkLst>
        </pc:spChg>
        <pc:spChg chg="mod">
          <ac:chgData name="Trish Maxwell" userId="90dd76de-24c7-442b-8764-c3c55c4962f2" providerId="ADAL" clId="{2203DDD3-26CC-4DCF-9AF3-3BCF3A05AD88}" dt="2024-04-11T00:20:44.955" v="2783" actId="1076"/>
          <ac:spMkLst>
            <pc:docMk/>
            <pc:sldMk cId="1764297561" sldId="268"/>
            <ac:spMk id="5" creationId="{069899D1-9D35-BDC9-A600-8483EE1663EF}"/>
          </ac:spMkLst>
        </pc:spChg>
        <pc:spChg chg="mod">
          <ac:chgData name="Trish Maxwell" userId="90dd76de-24c7-442b-8764-c3c55c4962f2" providerId="ADAL" clId="{2203DDD3-26CC-4DCF-9AF3-3BCF3A05AD88}" dt="2024-04-11T00:32:14.299" v="3501" actId="27636"/>
          <ac:spMkLst>
            <pc:docMk/>
            <pc:sldMk cId="1764297561" sldId="268"/>
            <ac:spMk id="6" creationId="{EF3BF9CA-25FE-9E42-5DA6-1E92A813139C}"/>
          </ac:spMkLst>
        </pc:spChg>
      </pc:sldChg>
      <pc:sldChg chg="modSp add mod">
        <pc:chgData name="Trish Maxwell" userId="90dd76de-24c7-442b-8764-c3c55c4962f2" providerId="ADAL" clId="{2203DDD3-26CC-4DCF-9AF3-3BCF3A05AD88}" dt="2024-04-15T13:37:55.311" v="4370" actId="313"/>
        <pc:sldMkLst>
          <pc:docMk/>
          <pc:sldMk cId="556076828" sldId="269"/>
        </pc:sldMkLst>
        <pc:spChg chg="mod">
          <ac:chgData name="Trish Maxwell" userId="90dd76de-24c7-442b-8764-c3c55c4962f2" providerId="ADAL" clId="{2203DDD3-26CC-4DCF-9AF3-3BCF3A05AD88}" dt="2024-04-11T00:25:00.504" v="2806" actId="20577"/>
          <ac:spMkLst>
            <pc:docMk/>
            <pc:sldMk cId="556076828" sldId="269"/>
            <ac:spMk id="3" creationId="{5B8DC4FE-5A18-E3FA-E2D1-857F33D0E197}"/>
          </ac:spMkLst>
        </pc:spChg>
        <pc:spChg chg="mod">
          <ac:chgData name="Trish Maxwell" userId="90dd76de-24c7-442b-8764-c3c55c4962f2" providerId="ADAL" clId="{2203DDD3-26CC-4DCF-9AF3-3BCF3A05AD88}" dt="2024-04-11T00:31:32.852" v="3493" actId="27636"/>
          <ac:spMkLst>
            <pc:docMk/>
            <pc:sldMk cId="556076828" sldId="269"/>
            <ac:spMk id="4" creationId="{E1E9C017-3F17-1399-FC81-4FC869B3C9EE}"/>
          </ac:spMkLst>
        </pc:spChg>
        <pc:spChg chg="mod">
          <ac:chgData name="Trish Maxwell" userId="90dd76de-24c7-442b-8764-c3c55c4962f2" providerId="ADAL" clId="{2203DDD3-26CC-4DCF-9AF3-3BCF3A05AD88}" dt="2024-04-11T00:25:09.688" v="2831" actId="20577"/>
          <ac:spMkLst>
            <pc:docMk/>
            <pc:sldMk cId="556076828" sldId="269"/>
            <ac:spMk id="5" creationId="{069899D1-9D35-BDC9-A600-8483EE1663EF}"/>
          </ac:spMkLst>
        </pc:spChg>
        <pc:spChg chg="mod">
          <ac:chgData name="Trish Maxwell" userId="90dd76de-24c7-442b-8764-c3c55c4962f2" providerId="ADAL" clId="{2203DDD3-26CC-4DCF-9AF3-3BCF3A05AD88}" dt="2024-04-15T13:37:55.311" v="4370" actId="313"/>
          <ac:spMkLst>
            <pc:docMk/>
            <pc:sldMk cId="556076828" sldId="269"/>
            <ac:spMk id="6" creationId="{EF3BF9CA-25FE-9E42-5DA6-1E92A813139C}"/>
          </ac:spMkLst>
        </pc:spChg>
      </pc:sldChg>
      <pc:sldChg chg="modSp add mod">
        <pc:chgData name="Trish Maxwell" userId="90dd76de-24c7-442b-8764-c3c55c4962f2" providerId="ADAL" clId="{2203DDD3-26CC-4DCF-9AF3-3BCF3A05AD88}" dt="2024-04-11T00:28:33.344" v="3066" actId="20577"/>
        <pc:sldMkLst>
          <pc:docMk/>
          <pc:sldMk cId="1704036150" sldId="270"/>
        </pc:sldMkLst>
        <pc:spChg chg="mod">
          <ac:chgData name="Trish Maxwell" userId="90dd76de-24c7-442b-8764-c3c55c4962f2" providerId="ADAL" clId="{2203DDD3-26CC-4DCF-9AF3-3BCF3A05AD88}" dt="2024-04-11T00:25:22.313" v="2856" actId="5793"/>
          <ac:spMkLst>
            <pc:docMk/>
            <pc:sldMk cId="1704036150" sldId="270"/>
            <ac:spMk id="2" creationId="{BDF7136F-EBC6-0925-E5E5-61BD6AD04940}"/>
          </ac:spMkLst>
        </pc:spChg>
        <pc:spChg chg="mod">
          <ac:chgData name="Trish Maxwell" userId="90dd76de-24c7-442b-8764-c3c55c4962f2" providerId="ADAL" clId="{2203DDD3-26CC-4DCF-9AF3-3BCF3A05AD88}" dt="2024-04-11T00:26:10.678" v="2963" actId="1076"/>
          <ac:spMkLst>
            <pc:docMk/>
            <pc:sldMk cId="1704036150" sldId="270"/>
            <ac:spMk id="3" creationId="{5B8DC4FE-5A18-E3FA-E2D1-857F33D0E197}"/>
          </ac:spMkLst>
        </pc:spChg>
        <pc:spChg chg="mod">
          <ac:chgData name="Trish Maxwell" userId="90dd76de-24c7-442b-8764-c3c55c4962f2" providerId="ADAL" clId="{2203DDD3-26CC-4DCF-9AF3-3BCF3A05AD88}" dt="2024-04-11T00:28:01.498" v="3039" actId="5793"/>
          <ac:spMkLst>
            <pc:docMk/>
            <pc:sldMk cId="1704036150" sldId="270"/>
            <ac:spMk id="4" creationId="{E1E9C017-3F17-1399-FC81-4FC869B3C9EE}"/>
          </ac:spMkLst>
        </pc:spChg>
        <pc:spChg chg="mod">
          <ac:chgData name="Trish Maxwell" userId="90dd76de-24c7-442b-8764-c3c55c4962f2" providerId="ADAL" clId="{2203DDD3-26CC-4DCF-9AF3-3BCF3A05AD88}" dt="2024-04-11T00:26:29.512" v="3030" actId="20577"/>
          <ac:spMkLst>
            <pc:docMk/>
            <pc:sldMk cId="1704036150" sldId="270"/>
            <ac:spMk id="5" creationId="{069899D1-9D35-BDC9-A600-8483EE1663EF}"/>
          </ac:spMkLst>
        </pc:spChg>
        <pc:spChg chg="mod">
          <ac:chgData name="Trish Maxwell" userId="90dd76de-24c7-442b-8764-c3c55c4962f2" providerId="ADAL" clId="{2203DDD3-26CC-4DCF-9AF3-3BCF3A05AD88}" dt="2024-04-11T00:28:33.344" v="3066" actId="20577"/>
          <ac:spMkLst>
            <pc:docMk/>
            <pc:sldMk cId="1704036150" sldId="270"/>
            <ac:spMk id="6" creationId="{EF3BF9CA-25FE-9E42-5DA6-1E92A813139C}"/>
          </ac:spMkLst>
        </pc:spChg>
      </pc:sldChg>
      <pc:sldChg chg="modSp add mod">
        <pc:chgData name="Trish Maxwell" userId="90dd76de-24c7-442b-8764-c3c55c4962f2" providerId="ADAL" clId="{2203DDD3-26CC-4DCF-9AF3-3BCF3A05AD88}" dt="2024-04-11T00:27:39.173" v="3036" actId="20577"/>
        <pc:sldMkLst>
          <pc:docMk/>
          <pc:sldMk cId="697942604" sldId="271"/>
        </pc:sldMkLst>
        <pc:spChg chg="mod">
          <ac:chgData name="Trish Maxwell" userId="90dd76de-24c7-442b-8764-c3c55c4962f2" providerId="ADAL" clId="{2203DDD3-26CC-4DCF-9AF3-3BCF3A05AD88}" dt="2024-04-11T00:27:12.226" v="3033" actId="5793"/>
          <ac:spMkLst>
            <pc:docMk/>
            <pc:sldMk cId="697942604" sldId="271"/>
            <ac:spMk id="4" creationId="{E1E9C017-3F17-1399-FC81-4FC869B3C9EE}"/>
          </ac:spMkLst>
        </pc:spChg>
        <pc:spChg chg="mod">
          <ac:chgData name="Trish Maxwell" userId="90dd76de-24c7-442b-8764-c3c55c4962f2" providerId="ADAL" clId="{2203DDD3-26CC-4DCF-9AF3-3BCF3A05AD88}" dt="2024-04-11T00:27:39.173" v="3036" actId="20577"/>
          <ac:spMkLst>
            <pc:docMk/>
            <pc:sldMk cId="697942604" sldId="271"/>
            <ac:spMk id="6" creationId="{EF3BF9CA-25FE-9E42-5DA6-1E92A813139C}"/>
          </ac:spMkLst>
        </pc:spChg>
      </pc:sldChg>
      <pc:sldChg chg="modSp new del mod ord chgLayout">
        <pc:chgData name="Trish Maxwell" userId="90dd76de-24c7-442b-8764-c3c55c4962f2" providerId="ADAL" clId="{2203DDD3-26CC-4DCF-9AF3-3BCF3A05AD88}" dt="2024-04-11T00:36:04.921" v="3865" actId="2696"/>
        <pc:sldMkLst>
          <pc:docMk/>
          <pc:sldMk cId="1298655654" sldId="272"/>
        </pc:sldMkLst>
        <pc:spChg chg="mod ord">
          <ac:chgData name="Trish Maxwell" userId="90dd76de-24c7-442b-8764-c3c55c4962f2" providerId="ADAL" clId="{2203DDD3-26CC-4DCF-9AF3-3BCF3A05AD88}" dt="2024-04-11T00:35:56.296" v="3864" actId="700"/>
          <ac:spMkLst>
            <pc:docMk/>
            <pc:sldMk cId="1298655654" sldId="272"/>
            <ac:spMk id="2" creationId="{3DDE705B-67DA-272D-DB99-27500DE9951F}"/>
          </ac:spMkLst>
        </pc:spChg>
      </pc:sldChg>
      <pc:sldChg chg="addSp delSp modSp add mod modClrScheme chgLayout">
        <pc:chgData name="Trish Maxwell" userId="90dd76de-24c7-442b-8764-c3c55c4962f2" providerId="ADAL" clId="{2203DDD3-26CC-4DCF-9AF3-3BCF3A05AD88}" dt="2024-04-11T00:33:33.109" v="3635" actId="20577"/>
        <pc:sldMkLst>
          <pc:docMk/>
          <pc:sldMk cId="2943939005" sldId="273"/>
        </pc:sldMkLst>
        <pc:spChg chg="mod ord">
          <ac:chgData name="Trish Maxwell" userId="90dd76de-24c7-442b-8764-c3c55c4962f2" providerId="ADAL" clId="{2203DDD3-26CC-4DCF-9AF3-3BCF3A05AD88}" dt="2024-04-11T00:32:57.401" v="3509" actId="700"/>
          <ac:spMkLst>
            <pc:docMk/>
            <pc:sldMk cId="2943939005" sldId="273"/>
            <ac:spMk id="2" creationId="{A77AFC12-D1C7-A41E-8BAC-986EA566F8EF}"/>
          </ac:spMkLst>
        </pc:spChg>
        <pc:spChg chg="mod ord">
          <ac:chgData name="Trish Maxwell" userId="90dd76de-24c7-442b-8764-c3c55c4962f2" providerId="ADAL" clId="{2203DDD3-26CC-4DCF-9AF3-3BCF3A05AD88}" dt="2024-04-11T00:33:33.109" v="3635" actId="20577"/>
          <ac:spMkLst>
            <pc:docMk/>
            <pc:sldMk cId="2943939005" sldId="273"/>
            <ac:spMk id="3" creationId="{5D5AD5F8-400D-1E53-A3C3-E34E57C6BE2E}"/>
          </ac:spMkLst>
        </pc:spChg>
        <pc:spChg chg="add del mod">
          <ac:chgData name="Trish Maxwell" userId="90dd76de-24c7-442b-8764-c3c55c4962f2" providerId="ADAL" clId="{2203DDD3-26CC-4DCF-9AF3-3BCF3A05AD88}" dt="2024-04-11T00:32:50.640" v="3507" actId="6264"/>
          <ac:spMkLst>
            <pc:docMk/>
            <pc:sldMk cId="2943939005" sldId="273"/>
            <ac:spMk id="4" creationId="{F5E3AAB0-36E3-65C4-4118-1DDA8BB91A7E}"/>
          </ac:spMkLst>
        </pc:spChg>
        <pc:spChg chg="add del mod">
          <ac:chgData name="Trish Maxwell" userId="90dd76de-24c7-442b-8764-c3c55c4962f2" providerId="ADAL" clId="{2203DDD3-26CC-4DCF-9AF3-3BCF3A05AD88}" dt="2024-04-11T00:32:50.640" v="3507" actId="6264"/>
          <ac:spMkLst>
            <pc:docMk/>
            <pc:sldMk cId="2943939005" sldId="273"/>
            <ac:spMk id="5" creationId="{C73CE74D-B0F1-0390-5E23-438FA86306E7}"/>
          </ac:spMkLst>
        </pc:spChg>
      </pc:sldChg>
      <pc:sldChg chg="addSp delSp modSp add mod modClrScheme chgLayout">
        <pc:chgData name="Trish Maxwell" userId="90dd76de-24c7-442b-8764-c3c55c4962f2" providerId="ADAL" clId="{2203DDD3-26CC-4DCF-9AF3-3BCF3A05AD88}" dt="2024-04-11T00:35:35.822" v="3831" actId="207"/>
        <pc:sldMkLst>
          <pc:docMk/>
          <pc:sldMk cId="2790172076" sldId="274"/>
        </pc:sldMkLst>
        <pc:spChg chg="mod ord">
          <ac:chgData name="Trish Maxwell" userId="90dd76de-24c7-442b-8764-c3c55c4962f2" providerId="ADAL" clId="{2203DDD3-26CC-4DCF-9AF3-3BCF3A05AD88}" dt="2024-04-11T00:32:57.401" v="3509" actId="700"/>
          <ac:spMkLst>
            <pc:docMk/>
            <pc:sldMk cId="2790172076" sldId="274"/>
            <ac:spMk id="2" creationId="{A77AFC12-D1C7-A41E-8BAC-986EA566F8EF}"/>
          </ac:spMkLst>
        </pc:spChg>
        <pc:spChg chg="mod ord">
          <ac:chgData name="Trish Maxwell" userId="90dd76de-24c7-442b-8764-c3c55c4962f2" providerId="ADAL" clId="{2203DDD3-26CC-4DCF-9AF3-3BCF3A05AD88}" dt="2024-04-11T00:35:35.822" v="3831" actId="207"/>
          <ac:spMkLst>
            <pc:docMk/>
            <pc:sldMk cId="2790172076" sldId="274"/>
            <ac:spMk id="3" creationId="{5D5AD5F8-400D-1E53-A3C3-E34E57C6BE2E}"/>
          </ac:spMkLst>
        </pc:spChg>
        <pc:spChg chg="add del mod">
          <ac:chgData name="Trish Maxwell" userId="90dd76de-24c7-442b-8764-c3c55c4962f2" providerId="ADAL" clId="{2203DDD3-26CC-4DCF-9AF3-3BCF3A05AD88}" dt="2024-04-11T00:32:50.640" v="3507" actId="6264"/>
          <ac:spMkLst>
            <pc:docMk/>
            <pc:sldMk cId="2790172076" sldId="274"/>
            <ac:spMk id="4" creationId="{CD88976E-7914-00C7-145F-8A9EBBE6BC88}"/>
          </ac:spMkLst>
        </pc:spChg>
        <pc:spChg chg="add del mod">
          <ac:chgData name="Trish Maxwell" userId="90dd76de-24c7-442b-8764-c3c55c4962f2" providerId="ADAL" clId="{2203DDD3-26CC-4DCF-9AF3-3BCF3A05AD88}" dt="2024-04-11T00:32:50.640" v="3507" actId="6264"/>
          <ac:spMkLst>
            <pc:docMk/>
            <pc:sldMk cId="2790172076" sldId="274"/>
            <ac:spMk id="5" creationId="{E2E92C6B-463B-4655-68F9-41B207EBC9D2}"/>
          </ac:spMkLst>
        </pc:spChg>
      </pc:sldChg>
      <pc:sldChg chg="modSp new mod">
        <pc:chgData name="Trish Maxwell" userId="90dd76de-24c7-442b-8764-c3c55c4962f2" providerId="ADAL" clId="{2203DDD3-26CC-4DCF-9AF3-3BCF3A05AD88}" dt="2024-04-11T19:55:33.068" v="4368" actId="14100"/>
        <pc:sldMkLst>
          <pc:docMk/>
          <pc:sldMk cId="3621969767" sldId="275"/>
        </pc:sldMkLst>
        <pc:spChg chg="mod">
          <ac:chgData name="Trish Maxwell" userId="90dd76de-24c7-442b-8764-c3c55c4962f2" providerId="ADAL" clId="{2203DDD3-26CC-4DCF-9AF3-3BCF3A05AD88}" dt="2024-04-11T00:36:27.052" v="3930" actId="20577"/>
          <ac:spMkLst>
            <pc:docMk/>
            <pc:sldMk cId="3621969767" sldId="275"/>
            <ac:spMk id="2" creationId="{EBC08885-BB2E-0907-73EB-2460E93F6D41}"/>
          </ac:spMkLst>
        </pc:spChg>
        <pc:spChg chg="mod">
          <ac:chgData name="Trish Maxwell" userId="90dd76de-24c7-442b-8764-c3c55c4962f2" providerId="ADAL" clId="{2203DDD3-26CC-4DCF-9AF3-3BCF3A05AD88}" dt="2024-04-11T19:55:33.068" v="4368" actId="14100"/>
          <ac:spMkLst>
            <pc:docMk/>
            <pc:sldMk cId="3621969767" sldId="275"/>
            <ac:spMk id="3" creationId="{B457D423-7B9B-48C8-034F-6426165A099B}"/>
          </ac:spMkLst>
        </pc:spChg>
      </pc:sldChg>
    </pc:docChg>
  </pc:docChgLst>
  <pc:docChgLst>
    <pc:chgData name="Trish Maxwell" userId="90dd76de-24c7-442b-8764-c3c55c4962f2" providerId="ADAL" clId="{9F26E0BE-A58D-4A17-8D6A-EDC303D1D920}"/>
    <pc:docChg chg="undo custSel addSld delSld modSld sldOrd addMainMaster modMainMaster">
      <pc:chgData name="Trish Maxwell" userId="90dd76de-24c7-442b-8764-c3c55c4962f2" providerId="ADAL" clId="{9F26E0BE-A58D-4A17-8D6A-EDC303D1D920}" dt="2023-09-14T13:58:40.571" v="5198" actId="680"/>
      <pc:docMkLst>
        <pc:docMk/>
      </pc:docMkLst>
      <pc:sldChg chg="modSp mod">
        <pc:chgData name="Trish Maxwell" userId="90dd76de-24c7-442b-8764-c3c55c4962f2" providerId="ADAL" clId="{9F26E0BE-A58D-4A17-8D6A-EDC303D1D920}" dt="2023-09-12T12:05:19.837" v="5137" actId="113"/>
        <pc:sldMkLst>
          <pc:docMk/>
          <pc:sldMk cId="409616309" sldId="256"/>
        </pc:sldMkLst>
        <pc:spChg chg="mod">
          <ac:chgData name="Trish Maxwell" userId="90dd76de-24c7-442b-8764-c3c55c4962f2" providerId="ADAL" clId="{9F26E0BE-A58D-4A17-8D6A-EDC303D1D920}" dt="2023-09-12T12:05:12.131" v="5124" actId="20577"/>
          <ac:spMkLst>
            <pc:docMk/>
            <pc:sldMk cId="409616309" sldId="256"/>
            <ac:spMk id="2" creationId="{6609D4E6-C868-2CA4-881E-70A7FEE1EBEA}"/>
          </ac:spMkLst>
        </pc:spChg>
        <pc:spChg chg="mod">
          <ac:chgData name="Trish Maxwell" userId="90dd76de-24c7-442b-8764-c3c55c4962f2" providerId="ADAL" clId="{9F26E0BE-A58D-4A17-8D6A-EDC303D1D920}" dt="2023-09-12T12:05:19.837" v="5137" actId="113"/>
          <ac:spMkLst>
            <pc:docMk/>
            <pc:sldMk cId="409616309" sldId="256"/>
            <ac:spMk id="3" creationId="{FD5B7E29-E227-9BF1-6639-12CEB78488C7}"/>
          </ac:spMkLst>
        </pc:spChg>
      </pc:sldChg>
      <pc:sldChg chg="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445577720" sldId="257"/>
        </pc:sldMkLst>
        <pc:spChg chg="mod">
          <ac:chgData name="Trish Maxwell" userId="90dd76de-24c7-442b-8764-c3c55c4962f2" providerId="ADAL" clId="{9F26E0BE-A58D-4A17-8D6A-EDC303D1D920}" dt="2023-09-11T17:12:00.328" v="168" actId="20577"/>
          <ac:spMkLst>
            <pc:docMk/>
            <pc:sldMk cId="445577720" sldId="257"/>
            <ac:spMk id="2" creationId="{CD12284D-AB37-F2B0-8FD1-B3EB888E1C14}"/>
          </ac:spMkLst>
        </pc:spChg>
        <pc:spChg chg="mod">
          <ac:chgData name="Trish Maxwell" userId="90dd76de-24c7-442b-8764-c3c55c4962f2" providerId="ADAL" clId="{9F26E0BE-A58D-4A17-8D6A-EDC303D1D920}" dt="2023-09-11T17:13:51.892" v="436" actId="20577"/>
          <ac:spMkLst>
            <pc:docMk/>
            <pc:sldMk cId="445577720" sldId="257"/>
            <ac:spMk id="3" creationId="{438F1EC6-EF74-2A2A-FCA4-14CC0B99E653}"/>
          </ac:spMkLst>
        </pc:spChg>
      </pc:sldChg>
      <pc:sldChg chg="new del">
        <pc:chgData name="Trish Maxwell" userId="90dd76de-24c7-442b-8764-c3c55c4962f2" providerId="ADAL" clId="{9F26E0BE-A58D-4A17-8D6A-EDC303D1D920}" dt="2023-09-12T12:05:29.781" v="5140" actId="47"/>
        <pc:sldMkLst>
          <pc:docMk/>
          <pc:sldMk cId="1412421417" sldId="257"/>
        </pc:sldMkLst>
      </pc:sldChg>
      <pc:sldChg chg="new">
        <pc:chgData name="Trish Maxwell" userId="90dd76de-24c7-442b-8764-c3c55c4962f2" providerId="ADAL" clId="{9F26E0BE-A58D-4A17-8D6A-EDC303D1D920}" dt="2023-09-12T12:05:32.658" v="5141" actId="680"/>
        <pc:sldMkLst>
          <pc:docMk/>
          <pc:sldMk cId="2367911902" sldId="257"/>
        </pc:sldMkLst>
      </pc:sldChg>
      <pc:sldChg chg="new">
        <pc:chgData name="Trish Maxwell" userId="90dd76de-24c7-442b-8764-c3c55c4962f2" providerId="ADAL" clId="{9F26E0BE-A58D-4A17-8D6A-EDC303D1D920}" dt="2023-09-14T13:58:40.571" v="5198" actId="680"/>
        <pc:sldMkLst>
          <pc:docMk/>
          <pc:sldMk cId="1976907435" sldId="258"/>
        </pc:sldMkLst>
      </pc:sldChg>
      <pc:sldChg chg="addSp delSp 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2990219400" sldId="258"/>
        </pc:sldMkLst>
        <pc:spChg chg="mod">
          <ac:chgData name="Trish Maxwell" userId="90dd76de-24c7-442b-8764-c3c55c4962f2" providerId="ADAL" clId="{9F26E0BE-A58D-4A17-8D6A-EDC303D1D920}" dt="2023-09-11T17:46:54.267" v="4374" actId="207"/>
          <ac:spMkLst>
            <pc:docMk/>
            <pc:sldMk cId="2990219400" sldId="258"/>
            <ac:spMk id="2" creationId="{37EFC998-BBFC-C586-48EC-0EB2A31C610E}"/>
          </ac:spMkLst>
        </pc:spChg>
        <pc:spChg chg="del">
          <ac:chgData name="Trish Maxwell" userId="90dd76de-24c7-442b-8764-c3c55c4962f2" providerId="ADAL" clId="{9F26E0BE-A58D-4A17-8D6A-EDC303D1D920}" dt="2023-09-11T17:21:07.313" v="1407" actId="3680"/>
          <ac:spMkLst>
            <pc:docMk/>
            <pc:sldMk cId="2990219400" sldId="258"/>
            <ac:spMk id="3" creationId="{0117856F-5D5A-4171-87BC-9C35EEDDF928}"/>
          </ac:spMkLst>
        </pc:spChg>
        <pc:spChg chg="add mod">
          <ac:chgData name="Trish Maxwell" userId="90dd76de-24c7-442b-8764-c3c55c4962f2" providerId="ADAL" clId="{9F26E0BE-A58D-4A17-8D6A-EDC303D1D920}" dt="2023-09-11T17:27:19.744" v="2073" actId="948"/>
          <ac:spMkLst>
            <pc:docMk/>
            <pc:sldMk cId="2990219400" sldId="258"/>
            <ac:spMk id="5" creationId="{A268416D-236B-8A51-A783-F1723F709F45}"/>
          </ac:spMkLst>
        </pc:spChg>
        <pc:graphicFrameChg chg="add mod ord modGraphic">
          <ac:chgData name="Trish Maxwell" userId="90dd76de-24c7-442b-8764-c3c55c4962f2" providerId="ADAL" clId="{9F26E0BE-A58D-4A17-8D6A-EDC303D1D920}" dt="2023-09-11T17:47:39.870" v="4378" actId="207"/>
          <ac:graphicFrameMkLst>
            <pc:docMk/>
            <pc:sldMk cId="2990219400" sldId="258"/>
            <ac:graphicFrameMk id="4" creationId="{A846186D-336F-F803-7C90-8659C807BEF8}"/>
          </ac:graphicFrameMkLst>
        </pc:graphicFrameChg>
      </pc:sldChg>
      <pc:sldChg chg="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1469544577" sldId="259"/>
        </pc:sldMkLst>
        <pc:spChg chg="mod">
          <ac:chgData name="Trish Maxwell" userId="90dd76de-24c7-442b-8764-c3c55c4962f2" providerId="ADAL" clId="{9F26E0BE-A58D-4A17-8D6A-EDC303D1D920}" dt="2023-09-11T17:14:20.189" v="469" actId="20577"/>
          <ac:spMkLst>
            <pc:docMk/>
            <pc:sldMk cId="1469544577" sldId="259"/>
            <ac:spMk id="2" creationId="{879B6DFE-5CA1-C028-6E59-7BB21CEB19A3}"/>
          </ac:spMkLst>
        </pc:spChg>
        <pc:spChg chg="mod">
          <ac:chgData name="Trish Maxwell" userId="90dd76de-24c7-442b-8764-c3c55c4962f2" providerId="ADAL" clId="{9F26E0BE-A58D-4A17-8D6A-EDC303D1D920}" dt="2023-09-11T17:57:01.693" v="5109" actId="20577"/>
          <ac:spMkLst>
            <pc:docMk/>
            <pc:sldMk cId="1469544577" sldId="259"/>
            <ac:spMk id="3" creationId="{7432BABF-DB44-F8F8-79EC-8C81037F3FAD}"/>
          </ac:spMkLst>
        </pc:spChg>
      </pc:sldChg>
      <pc:sldChg chg="modSp new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2686977437" sldId="260"/>
        </pc:sldMkLst>
        <pc:spChg chg="mod">
          <ac:chgData name="Trish Maxwell" userId="90dd76de-24c7-442b-8764-c3c55c4962f2" providerId="ADAL" clId="{9F26E0BE-A58D-4A17-8D6A-EDC303D1D920}" dt="2023-09-11T17:18:38.187" v="1096" actId="20577"/>
          <ac:spMkLst>
            <pc:docMk/>
            <pc:sldMk cId="2686977437" sldId="260"/>
            <ac:spMk id="2" creationId="{9A2D5D86-A807-5A6F-E06D-FAE77F110007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3" creationId="{272B394E-3A07-EA4B-0FA7-232E8558FC9A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4" creationId="{B40170D7-5977-D6B2-89C2-0999790CAAAC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5" creationId="{E4DE5088-CD2C-D196-4326-9C148DDBB1D3}"/>
          </ac:spMkLst>
        </pc:spChg>
        <pc:spChg chg="mod">
          <ac:chgData name="Trish Maxwell" userId="90dd76de-24c7-442b-8764-c3c55c4962f2" providerId="ADAL" clId="{9F26E0BE-A58D-4A17-8D6A-EDC303D1D920}" dt="2023-09-11T17:54:57.528" v="4814" actId="1076"/>
          <ac:spMkLst>
            <pc:docMk/>
            <pc:sldMk cId="2686977437" sldId="260"/>
            <ac:spMk id="6" creationId="{1D2A9429-75FA-694D-BF56-DA0BCFD47C9C}"/>
          </ac:spMkLst>
        </pc:spChg>
      </pc:sldChg>
      <pc:sldChg chg="modSp add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3703903089" sldId="261"/>
        </pc:sldMkLst>
        <pc:spChg chg="mod">
          <ac:chgData name="Trish Maxwell" userId="90dd76de-24c7-442b-8764-c3c55c4962f2" providerId="ADAL" clId="{9F26E0BE-A58D-4A17-8D6A-EDC303D1D920}" dt="2023-09-11T17:20:00.117" v="1278" actId="20577"/>
          <ac:spMkLst>
            <pc:docMk/>
            <pc:sldMk cId="3703903089" sldId="261"/>
            <ac:spMk id="2" creationId="{37EFC998-BBFC-C586-48EC-0EB2A31C610E}"/>
          </ac:spMkLst>
        </pc:spChg>
        <pc:spChg chg="mod">
          <ac:chgData name="Trish Maxwell" userId="90dd76de-24c7-442b-8764-c3c55c4962f2" providerId="ADAL" clId="{9F26E0BE-A58D-4A17-8D6A-EDC303D1D920}" dt="2023-09-11T17:28:41.062" v="2297" actId="20577"/>
          <ac:spMkLst>
            <pc:docMk/>
            <pc:sldMk cId="3703903089" sldId="261"/>
            <ac:spMk id="3" creationId="{0117856F-5D5A-4171-87BC-9C35EEDDF928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1856075227" sldId="262"/>
        </pc:sldMkLst>
        <pc:spChg chg="mod">
          <ac:chgData name="Trish Maxwell" userId="90dd76de-24c7-442b-8764-c3c55c4962f2" providerId="ADAL" clId="{9F26E0BE-A58D-4A17-8D6A-EDC303D1D920}" dt="2023-09-11T17:29:07.589" v="2351" actId="20577"/>
          <ac:spMkLst>
            <pc:docMk/>
            <pc:sldMk cId="1856075227" sldId="262"/>
            <ac:spMk id="2" creationId="{6EAF0DF4-325E-BCA9-BBBC-4D25126490CE}"/>
          </ac:spMkLst>
        </pc:spChg>
        <pc:spChg chg="mod">
          <ac:chgData name="Trish Maxwell" userId="90dd76de-24c7-442b-8764-c3c55c4962f2" providerId="ADAL" clId="{9F26E0BE-A58D-4A17-8D6A-EDC303D1D920}" dt="2023-09-11T17:46:00.603" v="4324" actId="20577"/>
          <ac:spMkLst>
            <pc:docMk/>
            <pc:sldMk cId="1856075227" sldId="262"/>
            <ac:spMk id="3" creationId="{B3A51792-FE93-0B8B-4F87-8B5F953481D7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1966800800" sldId="263"/>
        </pc:sldMkLst>
        <pc:spChg chg="mod">
          <ac:chgData name="Trish Maxwell" userId="90dd76de-24c7-442b-8764-c3c55c4962f2" providerId="ADAL" clId="{9F26E0BE-A58D-4A17-8D6A-EDC303D1D920}" dt="2023-09-11T17:32:22.655" v="2573" actId="5793"/>
          <ac:spMkLst>
            <pc:docMk/>
            <pc:sldMk cId="1966800800" sldId="263"/>
            <ac:spMk id="2" creationId="{F3A894A4-8C97-D9F1-C6C6-9ABA80151BFA}"/>
          </ac:spMkLst>
        </pc:spChg>
        <pc:spChg chg="mod">
          <ac:chgData name="Trish Maxwell" userId="90dd76de-24c7-442b-8764-c3c55c4962f2" providerId="ADAL" clId="{9F26E0BE-A58D-4A17-8D6A-EDC303D1D920}" dt="2023-09-11T17:37:58.276" v="3550" actId="20577"/>
          <ac:spMkLst>
            <pc:docMk/>
            <pc:sldMk cId="1966800800" sldId="263"/>
            <ac:spMk id="3" creationId="{C5A7800D-9F09-188E-CBA2-D15F72F8E0C1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4141974682" sldId="264"/>
        </pc:sldMkLst>
        <pc:spChg chg="mod">
          <ac:chgData name="Trish Maxwell" userId="90dd76de-24c7-442b-8764-c3c55c4962f2" providerId="ADAL" clId="{9F26E0BE-A58D-4A17-8D6A-EDC303D1D920}" dt="2023-09-11T17:44:10.105" v="4275" actId="1076"/>
          <ac:spMkLst>
            <pc:docMk/>
            <pc:sldMk cId="4141974682" sldId="264"/>
            <ac:spMk id="2" creationId="{2E7735E8-ECA5-36D8-E61D-801575194C71}"/>
          </ac:spMkLst>
        </pc:spChg>
        <pc:spChg chg="mod">
          <ac:chgData name="Trish Maxwell" userId="90dd76de-24c7-442b-8764-c3c55c4962f2" providerId="ADAL" clId="{9F26E0BE-A58D-4A17-8D6A-EDC303D1D920}" dt="2023-09-11T17:43:59.989" v="4271" actId="14100"/>
          <ac:spMkLst>
            <pc:docMk/>
            <pc:sldMk cId="4141974682" sldId="264"/>
            <ac:spMk id="3" creationId="{F8882D96-C75C-8E14-5CB6-28C022A5EE48}"/>
          </ac:spMkLst>
        </pc:spChg>
      </pc:sldChg>
      <pc:sldChg chg="modSp new del mod ord">
        <pc:chgData name="Trish Maxwell" userId="90dd76de-24c7-442b-8764-c3c55c4962f2" providerId="ADAL" clId="{9F26E0BE-A58D-4A17-8D6A-EDC303D1D920}" dt="2023-09-12T12:05:24.750" v="5138" actId="47"/>
        <pc:sldMkLst>
          <pc:docMk/>
          <pc:sldMk cId="68361983" sldId="265"/>
        </pc:sldMkLst>
        <pc:spChg chg="mod">
          <ac:chgData name="Trish Maxwell" userId="90dd76de-24c7-442b-8764-c3c55c4962f2" providerId="ADAL" clId="{9F26E0BE-A58D-4A17-8D6A-EDC303D1D920}" dt="2023-09-11T17:36:08.959" v="3242" actId="20577"/>
          <ac:spMkLst>
            <pc:docMk/>
            <pc:sldMk cId="68361983" sldId="265"/>
            <ac:spMk id="2" creationId="{7AE4BD69-2EEC-5234-42F4-15B099C2704D}"/>
          </ac:spMkLst>
        </pc:spChg>
        <pc:spChg chg="mod">
          <ac:chgData name="Trish Maxwell" userId="90dd76de-24c7-442b-8764-c3c55c4962f2" providerId="ADAL" clId="{9F26E0BE-A58D-4A17-8D6A-EDC303D1D920}" dt="2023-09-11T17:40:59.869" v="4060" actId="20577"/>
          <ac:spMkLst>
            <pc:docMk/>
            <pc:sldMk cId="68361983" sldId="265"/>
            <ac:spMk id="3" creationId="{BB3AC49A-928B-3F42-E395-70FB35873399}"/>
          </ac:spMkLst>
        </pc:spChg>
      </pc:sldChg>
      <pc:sldChg chg="addSp delSp modSp add del mod">
        <pc:chgData name="Trish Maxwell" userId="90dd76de-24c7-442b-8764-c3c55c4962f2" providerId="ADAL" clId="{9F26E0BE-A58D-4A17-8D6A-EDC303D1D920}" dt="2023-09-12T12:05:24.750" v="5138" actId="47"/>
        <pc:sldMkLst>
          <pc:docMk/>
          <pc:sldMk cId="861901769" sldId="266"/>
        </pc:sldMkLst>
        <pc:spChg chg="mod">
          <ac:chgData name="Trish Maxwell" userId="90dd76de-24c7-442b-8764-c3c55c4962f2" providerId="ADAL" clId="{9F26E0BE-A58D-4A17-8D6A-EDC303D1D920}" dt="2023-09-11T17:48:11.779" v="4396" actId="20577"/>
          <ac:spMkLst>
            <pc:docMk/>
            <pc:sldMk cId="861901769" sldId="266"/>
            <ac:spMk id="2" creationId="{37EFC998-BBFC-C586-48EC-0EB2A31C610E}"/>
          </ac:spMkLst>
        </pc:spChg>
        <pc:spChg chg="add mod">
          <ac:chgData name="Trish Maxwell" userId="90dd76de-24c7-442b-8764-c3c55c4962f2" providerId="ADAL" clId="{9F26E0BE-A58D-4A17-8D6A-EDC303D1D920}" dt="2023-09-11T17:56:51.842" v="5108" actId="20577"/>
          <ac:spMkLst>
            <pc:docMk/>
            <pc:sldMk cId="861901769" sldId="266"/>
            <ac:spMk id="3" creationId="{A01CFD91-D318-EBF8-E771-4F02684DED6C}"/>
          </ac:spMkLst>
        </pc:spChg>
        <pc:spChg chg="del mod">
          <ac:chgData name="Trish Maxwell" userId="90dd76de-24c7-442b-8764-c3c55c4962f2" providerId="ADAL" clId="{9F26E0BE-A58D-4A17-8D6A-EDC303D1D920}" dt="2023-09-11T17:55:25.789" v="4818" actId="478"/>
          <ac:spMkLst>
            <pc:docMk/>
            <pc:sldMk cId="861901769" sldId="266"/>
            <ac:spMk id="5" creationId="{A268416D-236B-8A51-A783-F1723F709F45}"/>
          </ac:spMkLst>
        </pc:spChg>
        <pc:graphicFrameChg chg="mod modGraphic">
          <ac:chgData name="Trish Maxwell" userId="90dd76de-24c7-442b-8764-c3c55c4962f2" providerId="ADAL" clId="{9F26E0BE-A58D-4A17-8D6A-EDC303D1D920}" dt="2023-09-11T17:50:16.101" v="4492" actId="14734"/>
          <ac:graphicFrameMkLst>
            <pc:docMk/>
            <pc:sldMk cId="861901769" sldId="266"/>
            <ac:graphicFrameMk id="4" creationId="{A846186D-336F-F803-7C90-8659C807BEF8}"/>
          </ac:graphicFrameMkLst>
        </pc:graphicFrameChg>
      </pc:sldChg>
      <pc:sldChg chg="modSp add del mod">
        <pc:chgData name="Trish Maxwell" userId="90dd76de-24c7-442b-8764-c3c55c4962f2" providerId="ADAL" clId="{9F26E0BE-A58D-4A17-8D6A-EDC303D1D920}" dt="2023-09-11T17:47:57.342" v="4380" actId="2696"/>
        <pc:sldMkLst>
          <pc:docMk/>
          <pc:sldMk cId="4229903730" sldId="266"/>
        </pc:sldMkLst>
        <pc:spChg chg="mod">
          <ac:chgData name="Trish Maxwell" userId="90dd76de-24c7-442b-8764-c3c55c4962f2" providerId="ADAL" clId="{9F26E0BE-A58D-4A17-8D6A-EDC303D1D920}" dt="2023-09-11T17:46:35.723" v="4338" actId="207"/>
          <ac:spMkLst>
            <pc:docMk/>
            <pc:sldMk cId="4229903730" sldId="266"/>
            <ac:spMk id="2" creationId="{37EFC998-BBFC-C586-48EC-0EB2A31C610E}"/>
          </ac:spMkLst>
        </pc:spChg>
        <pc:graphicFrameChg chg="mod">
          <ac:chgData name="Trish Maxwell" userId="90dd76de-24c7-442b-8764-c3c55c4962f2" providerId="ADAL" clId="{9F26E0BE-A58D-4A17-8D6A-EDC303D1D920}" dt="2023-09-11T17:47:46.721" v="4379"/>
          <ac:graphicFrameMkLst>
            <pc:docMk/>
            <pc:sldMk cId="4229903730" sldId="266"/>
            <ac:graphicFrameMk id="4" creationId="{A846186D-336F-F803-7C90-8659C807BEF8}"/>
          </ac:graphicFrameMkLst>
        </pc:graphicFrameChg>
      </pc:sldChg>
      <pc:sldMasterChg chg="modSp mod addSldLayout delSldLayout modSldLayout">
        <pc:chgData name="Trish Maxwell" userId="90dd76de-24c7-442b-8764-c3c55c4962f2" providerId="ADAL" clId="{9F26E0BE-A58D-4A17-8D6A-EDC303D1D920}" dt="2023-09-14T13:53:50.187" v="5183" actId="2696"/>
        <pc:sldMasterMkLst>
          <pc:docMk/>
          <pc:sldMasterMk cId="1673308601" sldId="2147483648"/>
        </pc:sldMasterMkLst>
        <pc:picChg chg="mod">
          <ac:chgData name="Trish Maxwell" userId="90dd76de-24c7-442b-8764-c3c55c4962f2" providerId="ADAL" clId="{9F26E0BE-A58D-4A17-8D6A-EDC303D1D920}" dt="2023-09-14T13:53:35.502" v="5181" actId="1076"/>
          <ac:picMkLst>
            <pc:docMk/>
            <pc:sldMasterMk cId="1673308601" sldId="2147483648"/>
            <ac:picMk id="8" creationId="{39FA76C7-F3E3-305A-BEE8-6A9D9974F88A}"/>
          </ac:picMkLst>
        </pc:picChg>
        <pc:sldLayoutChg chg="add del mod modTransition setBg">
          <pc:chgData name="Trish Maxwell" userId="90dd76de-24c7-442b-8764-c3c55c4962f2" providerId="ADAL" clId="{9F26E0BE-A58D-4A17-8D6A-EDC303D1D920}" dt="2023-09-14T13:53:50.187" v="5183" actId="2696"/>
          <pc:sldLayoutMkLst>
            <pc:docMk/>
            <pc:sldMasterMk cId="1673308601" sldId="2147483648"/>
            <pc:sldLayoutMk cId="707418630" sldId="2147483660"/>
          </pc:sldLayoutMkLst>
        </pc:sldLayoutChg>
      </pc:sldMasterChg>
      <pc:sldMasterChg chg="addSp delSp modSp add mod addSldLayout modSldLayout">
        <pc:chgData name="Trish Maxwell" userId="90dd76de-24c7-442b-8764-c3c55c4962f2" providerId="ADAL" clId="{9F26E0BE-A58D-4A17-8D6A-EDC303D1D920}" dt="2023-09-14T13:58:28.701" v="5197" actId="14100"/>
        <pc:sldMasterMkLst>
          <pc:docMk/>
          <pc:sldMasterMk cId="1397662357" sldId="2147483661"/>
        </pc:sldMasterMkLst>
        <pc:picChg chg="del mod">
          <ac:chgData name="Trish Maxwell" userId="90dd76de-24c7-442b-8764-c3c55c4962f2" providerId="ADAL" clId="{9F26E0BE-A58D-4A17-8D6A-EDC303D1D920}" dt="2023-09-14T13:56:55.302" v="5186" actId="478"/>
          <ac:picMkLst>
            <pc:docMk/>
            <pc:sldMasterMk cId="1397662357" sldId="2147483661"/>
            <ac:picMk id="8" creationId="{39FA76C7-F3E3-305A-BEE8-6A9D9974F88A}"/>
          </ac:picMkLst>
        </pc:picChg>
        <pc:picChg chg="add mod">
          <ac:chgData name="Trish Maxwell" userId="90dd76de-24c7-442b-8764-c3c55c4962f2" providerId="ADAL" clId="{9F26E0BE-A58D-4A17-8D6A-EDC303D1D920}" dt="2023-09-14T13:58:28.701" v="5197" actId="14100"/>
          <ac:picMkLst>
            <pc:docMk/>
            <pc:sldMasterMk cId="1397662357" sldId="2147483661"/>
            <ac:picMk id="9" creationId="{D46286E1-B9CA-903C-DD8B-4F48E7470A02}"/>
          </ac:picMkLst>
        </pc:pic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941243642" sldId="2147483662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202487440" sldId="2147483663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1301272213" sldId="2147483664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620054585" sldId="2147483665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2042772748" sldId="2147483666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1655690415" sldId="2147483667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1346740355" sldId="2147483668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2872772599" sldId="2147483669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720266444" sldId="2147483670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98813057" sldId="2147483671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3061699689" sldId="2147483672"/>
          </pc:sldLayoutMkLst>
        </pc:sldLayoutChg>
        <pc:sldLayoutChg chg="add mod replId">
          <pc:chgData name="Trish Maxwell" userId="90dd76de-24c7-442b-8764-c3c55c4962f2" providerId="ADAL" clId="{9F26E0BE-A58D-4A17-8D6A-EDC303D1D920}" dt="2023-09-14T13:53:43.950" v="5182" actId="2890"/>
          <pc:sldLayoutMkLst>
            <pc:docMk/>
            <pc:sldMasterMk cId="1397662357" sldId="2147483661"/>
            <pc:sldLayoutMk cId="2633175986" sldId="2147483673"/>
          </pc:sldLayoutMkLst>
        </pc:sldLayoutChg>
      </pc:sldMasterChg>
    </pc:docChg>
  </pc:docChgLst>
  <pc:docChgLst>
    <pc:chgData name="Trish Maxwell" userId="90dd76de-24c7-442b-8764-c3c55c4962f2" providerId="ADAL" clId="{595115F3-AA09-4EE5-8FEA-A2B926DF072D}"/>
    <pc:docChg chg="undo custSel addSld delSld modMainMaster">
      <pc:chgData name="Trish Maxwell" userId="90dd76de-24c7-442b-8764-c3c55c4962f2" providerId="ADAL" clId="{595115F3-AA09-4EE5-8FEA-A2B926DF072D}" dt="2023-07-10T03:03:00.790" v="34" actId="2696"/>
      <pc:docMkLst>
        <pc:docMk/>
      </pc:docMkLst>
      <pc:sldChg chg="new del">
        <pc:chgData name="Trish Maxwell" userId="90dd76de-24c7-442b-8764-c3c55c4962f2" providerId="ADAL" clId="{595115F3-AA09-4EE5-8FEA-A2B926DF072D}" dt="2023-07-10T03:03:00.790" v="34" actId="2696"/>
        <pc:sldMkLst>
          <pc:docMk/>
          <pc:sldMk cId="176648795" sldId="257"/>
        </pc:sldMkLst>
      </pc:sldChg>
      <pc:sldMasterChg chg="modSp mod modSldLayout">
        <pc:chgData name="Trish Maxwell" userId="90dd76de-24c7-442b-8764-c3c55c4962f2" providerId="ADAL" clId="{595115F3-AA09-4EE5-8FEA-A2B926DF072D}" dt="2023-07-10T03:02:34.616" v="32" actId="1076"/>
        <pc:sldMasterMkLst>
          <pc:docMk/>
          <pc:sldMasterMk cId="1673308601" sldId="2147483648"/>
        </pc:sldMasterMkLst>
        <pc:spChg chg="mod">
          <ac:chgData name="Trish Maxwell" userId="90dd76de-24c7-442b-8764-c3c55c4962f2" providerId="ADAL" clId="{595115F3-AA09-4EE5-8FEA-A2B926DF072D}" dt="2023-07-10T03:00:04.891" v="13" actId="1076"/>
          <ac:spMkLst>
            <pc:docMk/>
            <pc:sldMasterMk cId="1673308601" sldId="2147483648"/>
            <ac:spMk id="11" creationId="{56C892E9-4A0B-0091-DBD1-B688A7DD407E}"/>
          </ac:spMkLst>
        </pc:spChg>
        <pc:picChg chg="mod modCrop">
          <ac:chgData name="Trish Maxwell" userId="90dd76de-24c7-442b-8764-c3c55c4962f2" providerId="ADAL" clId="{595115F3-AA09-4EE5-8FEA-A2B926DF072D}" dt="2023-07-10T03:02:34.616" v="32" actId="1076"/>
          <ac:picMkLst>
            <pc:docMk/>
            <pc:sldMasterMk cId="1673308601" sldId="2147483648"/>
            <ac:picMk id="10" creationId="{87BB60D0-B838-AE49-E237-A10542848711}"/>
          </ac:picMkLst>
        </pc:picChg>
        <pc:sldLayoutChg chg="delSp modSp mod">
          <pc:chgData name="Trish Maxwell" userId="90dd76de-24c7-442b-8764-c3c55c4962f2" providerId="ADAL" clId="{595115F3-AA09-4EE5-8FEA-A2B926DF072D}" dt="2023-07-10T03:01:05.021" v="16" actId="478"/>
          <pc:sldLayoutMkLst>
            <pc:docMk/>
            <pc:sldMasterMk cId="1673308601" sldId="2147483648"/>
            <pc:sldLayoutMk cId="4224802288" sldId="2147483649"/>
          </pc:sldLayoutMkLst>
          <pc:spChg chg="mod">
            <ac:chgData name="Trish Maxwell" userId="90dd76de-24c7-442b-8764-c3c55c4962f2" providerId="ADAL" clId="{595115F3-AA09-4EE5-8FEA-A2B926DF072D}" dt="2023-07-10T02:57:23.644" v="1" actId="1076"/>
            <ac:spMkLst>
              <pc:docMk/>
              <pc:sldMasterMk cId="1673308601" sldId="2147483648"/>
              <pc:sldLayoutMk cId="4224802288" sldId="2147483649"/>
              <ac:spMk id="2" creationId="{040B3C3D-A279-01CA-2D00-B9A224B23719}"/>
            </ac:spMkLst>
          </pc:spChg>
          <pc:spChg chg="del">
            <ac:chgData name="Trish Maxwell" userId="90dd76de-24c7-442b-8764-c3c55c4962f2" providerId="ADAL" clId="{595115F3-AA09-4EE5-8FEA-A2B926DF072D}" dt="2023-07-10T03:00:52.325" v="14" actId="478"/>
            <ac:spMkLst>
              <pc:docMk/>
              <pc:sldMasterMk cId="1673308601" sldId="2147483648"/>
              <pc:sldLayoutMk cId="4224802288" sldId="2147483649"/>
              <ac:spMk id="4" creationId="{9E0C595C-6C27-0CD3-9E27-78DBEC3F8B52}"/>
            </ac:spMkLst>
          </pc:spChg>
          <pc:spChg chg="del">
            <ac:chgData name="Trish Maxwell" userId="90dd76de-24c7-442b-8764-c3c55c4962f2" providerId="ADAL" clId="{595115F3-AA09-4EE5-8FEA-A2B926DF072D}" dt="2023-07-10T03:01:01.605" v="15" actId="478"/>
            <ac:spMkLst>
              <pc:docMk/>
              <pc:sldMasterMk cId="1673308601" sldId="2147483648"/>
              <pc:sldLayoutMk cId="4224802288" sldId="2147483649"/>
              <ac:spMk id="5" creationId="{A33AEA42-BFBF-61F0-5BE7-DA0FA28F7A90}"/>
            </ac:spMkLst>
          </pc:spChg>
          <pc:spChg chg="del">
            <ac:chgData name="Trish Maxwell" userId="90dd76de-24c7-442b-8764-c3c55c4962f2" providerId="ADAL" clId="{595115F3-AA09-4EE5-8FEA-A2B926DF072D}" dt="2023-07-10T03:01:05.021" v="16" actId="478"/>
            <ac:spMkLst>
              <pc:docMk/>
              <pc:sldMasterMk cId="1673308601" sldId="2147483648"/>
              <pc:sldLayoutMk cId="4224802288" sldId="2147483649"/>
              <ac:spMk id="6" creationId="{22A3E862-530B-5A24-0905-ACF352A4905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3C3D-A279-01CA-2D00-B9A224B2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C764-EF80-E217-ABB1-8C6965B4C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80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CB7A-725E-B484-CFF0-E10A6197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12B52-3A31-E13D-8107-1A59B036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3D4B-D8C7-140B-A56B-E89BAF4B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E3098-1245-6EA6-A9A1-619587A5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2902-E6B9-588C-5117-400F3704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2AB0A-C31A-BAC6-8B90-1306E49A0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94BB-949D-0784-9A5E-E19957A4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319FC-023E-608A-2F1A-192F8A6A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D8CEA-6DA0-60BE-62A7-6C6200B8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5A35-26C5-541E-D8F1-1D824DE3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7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3C3D-A279-01CA-2D00-B9A224B2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C764-EF80-E217-ABB1-8C6965B4C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124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3C3D-A279-01CA-2D00-B9A224B2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Zilla Slab Medium" pitchFamily="2" charset="0"/>
                <a:ea typeface="Zilla Slab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C764-EF80-E217-ABB1-8C6965B4C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Montserra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487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091C-30F8-AF46-BC8A-4B519F99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C4B9-9E4E-10A4-FE54-B24BDD83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3D70E-8A22-97B0-98DD-8560BD1B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19DF0-8653-80D5-74EA-1910343E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823C-9082-C98E-53FC-09807D35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7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A4F4-988D-88D2-CE20-DC6497BD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150A6-DA5B-A633-7205-BCAC18DCD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2CC2-A1C0-7280-09F2-481ABC5E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691C-FCC7-086D-4F01-4FBE8A8A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0EC2-6AA3-ED8A-2849-1D6C1D0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5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12FD-4FD1-8906-2172-51F274B8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8AFFE-EA4A-2786-AC4C-9CC483301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11CDD-56DB-F383-5EE4-A555ECB23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5660A-B1CB-CC8D-D3CE-A5473F7F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5CF78-8C34-41D9-C175-7A518372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6CDC1-A5B1-56A4-68A8-957F600A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AD45-DEF2-ED06-DBDC-0211369B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B22EB-D862-4B8B-06A1-383C1236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DB70D-FAC8-A5C3-F430-E02E246BA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7C053-A8FC-AFA8-9C96-C0CDD038E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DB236-4ECA-183A-6D63-12CF59F1B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EB492-17FB-9AD6-81FF-AA5A71D3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F3B18-9AB8-8C6C-821A-7ACB7F99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EF645-8EED-A31C-A4AA-4F4BE8D0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9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42B1-C380-4942-3C8B-7A0E02CD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24B1-1DF8-91F7-9B8D-90C09E57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BFCC4-A810-A622-192D-CBDBB4E1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76D30-9BE7-1022-2ABC-CCDE14C2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058BC-F0DF-2485-4489-2A04FD8A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3A7B2-6FC9-233C-E44F-AF74D88C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282B3-9521-F44C-7856-288B9C1F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091C-30F8-AF46-BC8A-4B519F99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C4B9-9E4E-10A4-FE54-B24BDD83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3D70E-8A22-97B0-98DD-8560BD1B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19DF0-8653-80D5-74EA-1910343E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823C-9082-C98E-53FC-09807D35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9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668A-530E-2B6B-6479-79FC9440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3EE3-A581-4FE7-409D-A3D19F9C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0E11E-ED50-6F5C-3CFE-719769829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72C5F-3C58-267F-044F-50BF7668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E4704-3F18-88BC-3CA6-A06791AB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73A0-9139-E81A-1D03-73CE4F03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6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5170-CE6E-60EF-A6A2-9A58A44F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F6B7B-6D89-7E6F-2CAE-1F1C37B7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C2172-ACAD-EAFF-C913-9AD9DC46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7B98-87CC-C040-EE3B-8E4E6411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44FCD-44EB-294A-8467-B7141D8E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3906-D97A-8EE0-93A4-200A6CB4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CB7A-725E-B484-CFF0-E10A6197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12B52-3A31-E13D-8107-1A59B036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3D4B-D8C7-140B-A56B-E89BAF4B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E3098-1245-6EA6-A9A1-619587A5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2902-E6B9-588C-5117-400F3704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99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32AB0A-C31A-BAC6-8B90-1306E49A0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94BB-949D-0784-9A5E-E19957A4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319FC-023E-608A-2F1A-192F8A6A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D8CEA-6DA0-60BE-62A7-6C6200B8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5A35-26C5-541E-D8F1-1D824DE3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A4F4-988D-88D2-CE20-DC6497BD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150A6-DA5B-A633-7205-BCAC18DCD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2CC2-A1C0-7280-09F2-481ABC5E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691C-FCC7-086D-4F01-4FBE8A8A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50EC2-6AA3-ED8A-2849-1D6C1D0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12FD-4FD1-8906-2172-51F274B8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8AFFE-EA4A-2786-AC4C-9CC483301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11CDD-56DB-F383-5EE4-A555ECB23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5660A-B1CB-CC8D-D3CE-A5473F7F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5CF78-8C34-41D9-C175-7A518372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6CDC1-A5B1-56A4-68A8-957F600A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7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AD45-DEF2-ED06-DBDC-0211369B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B22EB-D862-4B8B-06A1-383C1236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DB70D-FAC8-A5C3-F430-E02E246BA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7C053-A8FC-AFA8-9C96-C0CDD038E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DB236-4ECA-183A-6D63-12CF59F1B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EB492-17FB-9AD6-81FF-AA5A71D3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3F3B18-9AB8-8C6C-821A-7ACB7F99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EF645-8EED-A31C-A4AA-4F4BE8D0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42B1-C380-4942-3C8B-7A0E02CD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24B1-1DF8-91F7-9B8D-90C09E57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BFCC4-A810-A622-192D-CBDBB4E1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76D30-9BE7-1022-2ABC-CCDE14C2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058BC-F0DF-2485-4489-2A04FD8A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3A7B2-6FC9-233C-E44F-AF74D88C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282B3-9521-F44C-7856-288B9C1F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668A-530E-2B6B-6479-79FC9440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3EE3-A581-4FE7-409D-A3D19F9C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0E11E-ED50-6F5C-3CFE-719769829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72C5F-3C58-267F-044F-50BF7668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E4704-3F18-88BC-3CA6-A06791AB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73A0-9139-E81A-1D03-73CE4F03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0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5170-CE6E-60EF-A6A2-9A58A44F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F6B7B-6D89-7E6F-2CAE-1F1C37B7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C2172-ACAD-EAFF-C913-9AD9DC46A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7B98-87CC-C040-EE3B-8E4E6411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44FCD-44EB-294A-8467-B7141D8E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3906-D97A-8EE0-93A4-200A6CB4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5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87F39-0DF7-00CE-AC39-F484609D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27C1F-34AA-5FB6-F523-31AB9DF48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33115-941E-CD69-5B1C-5BC80B3CE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E2C75-6A28-F338-1C29-219A5699D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black background with yellow lines&#10;&#10;Description automatically generated">
            <a:extLst>
              <a:ext uri="{FF2B5EF4-FFF2-40B4-BE49-F238E27FC236}">
                <a16:creationId xmlns:a16="http://schemas.microsoft.com/office/drawing/2014/main" id="{39FA76C7-F3E3-305A-BEE8-6A9D9974F8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226291"/>
            <a:ext cx="13226473" cy="703349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C67B-9143-82C8-F931-507FB9CD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7BB60D0-B838-AE49-E237-A10542848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20933"/>
          <a:stretch/>
        </p:blipFill>
        <p:spPr>
          <a:xfrm>
            <a:off x="2273300" y="6176963"/>
            <a:ext cx="4978400" cy="644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C892E9-4A0B-0091-DBD1-B688A7DD407E}"/>
              </a:ext>
            </a:extLst>
          </p:cNvPr>
          <p:cNvSpPr txBox="1"/>
          <p:nvPr userDrawn="1"/>
        </p:nvSpPr>
        <p:spPr>
          <a:xfrm>
            <a:off x="4762500" y="136525"/>
            <a:ext cx="5585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spc="60" baseline="0" dirty="0">
                <a:latin typeface="Montserrat SemiBold" pitchFamily="2" charset="0"/>
              </a:rPr>
              <a:t>SCHOLARSHIP. LEADERSHIP. SERVICE.</a:t>
            </a:r>
          </a:p>
        </p:txBody>
      </p:sp>
    </p:spTree>
    <p:extLst>
      <p:ext uri="{BB962C8B-B14F-4D97-AF65-F5344CB8AC3E}">
        <p14:creationId xmlns:p14="http://schemas.microsoft.com/office/powerpoint/2010/main" val="16733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C87F39-0DF7-00CE-AC39-F484609D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27C1F-34AA-5FB6-F523-31AB9DF48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33115-941E-CD69-5B1C-5BC80B3CE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9A39-962B-4814-A6A6-E424897E49E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E2C75-6A28-F338-1C29-219A5699D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4C67B-9143-82C8-F931-507FB9CD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EF4B-64E9-4FEA-A491-5E963869C62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7BB60D0-B838-AE49-E237-A105428487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20933"/>
          <a:stretch/>
        </p:blipFill>
        <p:spPr>
          <a:xfrm>
            <a:off x="2273300" y="6176963"/>
            <a:ext cx="4978400" cy="644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C892E9-4A0B-0091-DBD1-B688A7DD407E}"/>
              </a:ext>
            </a:extLst>
          </p:cNvPr>
          <p:cNvSpPr txBox="1"/>
          <p:nvPr userDrawn="1"/>
        </p:nvSpPr>
        <p:spPr>
          <a:xfrm>
            <a:off x="4762500" y="136525"/>
            <a:ext cx="5585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200" spc="60" baseline="0" dirty="0">
                <a:latin typeface="Montserrat SemiBold" pitchFamily="2" charset="0"/>
              </a:rPr>
              <a:t>SCHOLARSHIP. LEADERSHIP. SERVICE.</a:t>
            </a:r>
          </a:p>
        </p:txBody>
      </p:sp>
      <p:pic>
        <p:nvPicPr>
          <p:cNvPr id="9" name="Picture 8" descr="A black rectangle with white lines&#10;&#10;Description automatically generated">
            <a:extLst>
              <a:ext uri="{FF2B5EF4-FFF2-40B4-BE49-F238E27FC236}">
                <a16:creationId xmlns:a16="http://schemas.microsoft.com/office/drawing/2014/main" id="{D46286E1-B9CA-903C-DD8B-4F48E7470A0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78" y="-187570"/>
            <a:ext cx="13352585" cy="70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D4E6-C868-2CA4-881E-70A7FEE1E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57"/>
            <a:ext cx="9144000" cy="2387600"/>
          </a:xfrm>
        </p:spPr>
        <p:txBody>
          <a:bodyPr/>
          <a:lstStyle/>
          <a:p>
            <a:r>
              <a:rPr lang="en-US" dirty="0"/>
              <a:t>Mortar Board</a:t>
            </a:r>
            <a:br>
              <a:rPr lang="en-US" dirty="0"/>
            </a:br>
            <a:r>
              <a:rPr lang="en-US" dirty="0"/>
              <a:t>End of Year Wrap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B7E29-E227-9BF1-6639-12CEB7848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5931"/>
            <a:ext cx="9144000" cy="2387599"/>
          </a:xfrm>
        </p:spPr>
        <p:txBody>
          <a:bodyPr>
            <a:normAutofit/>
          </a:bodyPr>
          <a:lstStyle/>
          <a:p>
            <a:r>
              <a:rPr lang="en-US" dirty="0"/>
              <a:t>April 2024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61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136F-EBC6-0925-E5E5-61BD6AD0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Applications…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DC4FE-5A18-E3FA-E2D1-857F33D0E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09069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Ruth Weimer Mount </a:t>
            </a:r>
          </a:p>
          <a:p>
            <a:r>
              <a:rPr lang="en-US" dirty="0"/>
              <a:t>Chapter Excellence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9C017-3F17-1399-FC81-4FC869B3C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53148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itchFamily="2" charset="0"/>
              </a:rPr>
              <a:t>Highest honor given to any chapter. This award is given to the chapter who demonstrated excellence in chapter operations, advising, visibility, communications and participation.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899D1-9D35-BDC9-A600-8483EE166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9069"/>
            <a:ext cx="5183188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Freeman &amp; Fox </a:t>
            </a:r>
          </a:p>
          <a:p>
            <a:r>
              <a:rPr lang="en-US" dirty="0"/>
              <a:t>Most Improved Chapter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BF9CA-25FE-9E42-5DA6-1E92A8131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3148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itchFamily="2" charset="0"/>
              </a:rPr>
              <a:t>This funded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Montserrat" pitchFamily="2" charset="0"/>
              </a:rPr>
              <a:t>award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itchFamily="2" charset="0"/>
              </a:rPr>
              <a:t>supports chapters who are developing their programming and increasing their presence on campus.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3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136F-EBC6-0925-E5E5-61BD6AD0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Applications…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DC4FE-5A18-E3FA-E2D1-857F33D0E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3970"/>
            <a:ext cx="5157787" cy="823912"/>
          </a:xfrm>
        </p:spPr>
        <p:txBody>
          <a:bodyPr/>
          <a:lstStyle/>
          <a:p>
            <a:r>
              <a:rPr lang="en-US" dirty="0"/>
              <a:t>Excellence in Advising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9C017-3F17-1399-FC81-4FC869B3C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53148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itchFamily="2" charset="0"/>
              </a:rPr>
              <a:t>Demonstrated a commitment to the purpose of Mortar Board and who have gone above and beyond in their work with a collegiate chapter.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899D1-9D35-BDC9-A600-8483EE166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/>
          <a:lstStyle/>
          <a:p>
            <a:r>
              <a:rPr lang="en-US" dirty="0" err="1"/>
              <a:t>Starlington</a:t>
            </a:r>
            <a:r>
              <a:rPr lang="en-US" dirty="0"/>
              <a:t> Prize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BF9CA-25FE-9E42-5DA6-1E92A8131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3148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itchFamily="2" charset="0"/>
              </a:rPr>
              <a:t>Extraordinary members who embody Mortar Board’s purpose, are dedicated to their chapter and who are obligated to their membership in the Society.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4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3ABC-2E4F-7C70-BA66-B78E39B95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Advisor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6F6D3-390E-8A5A-BA51-90FA9A0B1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Due June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6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FC12-D1C7-A41E-8BAC-986EA566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D5F8-400D-1E53-A3C3-E34E57C6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record to national office</a:t>
            </a:r>
          </a:p>
          <a:p>
            <a:r>
              <a:rPr lang="en-US" dirty="0"/>
              <a:t>Send letter of service to up to three campus official</a:t>
            </a:r>
          </a:p>
          <a:p>
            <a:r>
              <a:rPr lang="en-US" dirty="0"/>
              <a:t>Transitions new advisors, help remember last year</a:t>
            </a:r>
          </a:p>
          <a:p>
            <a:r>
              <a:rPr lang="en-US" dirty="0"/>
              <a:t>Gives valuable insight to impact national operations</a:t>
            </a:r>
          </a:p>
          <a:p>
            <a:r>
              <a:rPr lang="en-US" dirty="0"/>
              <a:t>Allows national office to best understand chapter health, how we can help, what resources to develop, etc.</a:t>
            </a:r>
          </a:p>
        </p:txBody>
      </p:sp>
    </p:spTree>
    <p:extLst>
      <p:ext uri="{BB962C8B-B14F-4D97-AF65-F5344CB8AC3E}">
        <p14:creationId xmlns:p14="http://schemas.microsoft.com/office/powerpoint/2010/main" val="294393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FC12-D1C7-A41E-8BAC-986EA566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D5F8-400D-1E53-A3C3-E34E57C6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Goals &amp; Advice for Future Leaders</a:t>
            </a:r>
          </a:p>
          <a:p>
            <a:r>
              <a:rPr lang="en-US" dirty="0"/>
              <a:t>Region Coordinators &amp; National Office Support</a:t>
            </a:r>
          </a:p>
          <a:p>
            <a:r>
              <a:rPr lang="en-US" dirty="0">
                <a:solidFill>
                  <a:srgbClr val="C00000"/>
                </a:solidFill>
              </a:rPr>
              <a:t>Chapter Health</a:t>
            </a:r>
          </a:p>
          <a:p>
            <a:r>
              <a:rPr lang="en-US" dirty="0"/>
              <a:t>Conference Information</a:t>
            </a:r>
          </a:p>
          <a:p>
            <a:r>
              <a:rPr lang="en-US" dirty="0"/>
              <a:t>Letter to your supervisor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7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3ABC-2E4F-7C70-BA66-B78E39B95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Official Membership Report &amp; Chapter Annual Fee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6F6D3-390E-8A5A-BA51-90FA9A0B1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Due 21 days after initiation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15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8885-BB2E-0907-73EB-2460E93F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Official Membership Report &amp; Chapter Annual Fee ($350)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7D423-7B9B-48C8-034F-6426165A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195"/>
            <a:ext cx="10515600" cy="421876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Official Membership Report</a:t>
            </a:r>
          </a:p>
          <a:p>
            <a:r>
              <a:rPr lang="en-US" dirty="0"/>
              <a:t>Official payment roster of new members</a:t>
            </a:r>
          </a:p>
          <a:p>
            <a:r>
              <a:rPr lang="en-US" dirty="0"/>
              <a:t>Continuing students listed</a:t>
            </a:r>
          </a:p>
          <a:p>
            <a:r>
              <a:rPr lang="en-US" i="1" dirty="0"/>
              <a:t>Sent by national office to new leaders late summer</a:t>
            </a:r>
          </a:p>
          <a:p>
            <a:pPr marL="0" indent="0">
              <a:buNone/>
            </a:pPr>
            <a:r>
              <a:rPr lang="en-US" b="1" dirty="0"/>
              <a:t>Chapter Annual Fee ($350)</a:t>
            </a:r>
          </a:p>
          <a:p>
            <a:r>
              <a:rPr lang="en-US" dirty="0"/>
              <a:t>Covers one student delegate to attend conference (hotel, meals, materials for 2 nights)</a:t>
            </a:r>
          </a:p>
          <a:p>
            <a:r>
              <a:rPr lang="en-US" dirty="0"/>
              <a:t>Support chapter operations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62196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3ABC-2E4F-7C70-BA66-B78E39B95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Mortar Board </a:t>
            </a:r>
            <a:br>
              <a:rPr lang="en-US" dirty="0"/>
            </a:br>
            <a:r>
              <a:rPr lang="en-US" dirty="0"/>
              <a:t>National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6F6D3-390E-8A5A-BA51-90FA9A0B1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Friday, July 26 – Sunday, July 28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Columbus,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4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4851-45C2-02AF-2379-3697538D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3932237" cy="106838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mortarboard.org/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conference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ECCBD9-152F-0FB0-E1BD-164CC4800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227481"/>
            <a:ext cx="6172200" cy="43935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54572-B71A-158D-ADF5-ABEA7302D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5248"/>
            <a:ext cx="3932237" cy="3293739"/>
          </a:xfrm>
        </p:spPr>
        <p:txBody>
          <a:bodyPr/>
          <a:lstStyle/>
          <a:p>
            <a:r>
              <a:rPr lang="en-US" b="1" dirty="0"/>
              <a:t>Friday, July 26 – Sunday, July 28</a:t>
            </a:r>
            <a:br>
              <a:rPr lang="en-US" b="1" dirty="0"/>
            </a:br>
            <a:r>
              <a:rPr lang="en-US" b="1" dirty="0"/>
              <a:t>Columbus, OH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Registration is open!</a:t>
            </a:r>
          </a:p>
          <a:p>
            <a:endParaRPr lang="en-US" b="1" dirty="0"/>
          </a:p>
          <a:p>
            <a:r>
              <a:rPr lang="en-US" b="1" dirty="0"/>
              <a:t>One student delegate required per chapter; more welcome!</a:t>
            </a:r>
          </a:p>
          <a:p>
            <a:endParaRPr lang="en-US" b="1" dirty="0"/>
          </a:p>
          <a:p>
            <a:r>
              <a:rPr lang="en-US" b="1" dirty="0"/>
              <a:t>Advisor Track available this year (with advisor grants, if needed)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2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FC12-D1C7-A41E-8BAC-986EA566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D5F8-400D-1E53-A3C3-E34E57C6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Chapter Annual Report</a:t>
            </a:r>
          </a:p>
          <a:p>
            <a:r>
              <a:rPr lang="en-US" dirty="0"/>
              <a:t>Collegiate Award</a:t>
            </a:r>
          </a:p>
          <a:p>
            <a:r>
              <a:rPr lang="en-US" dirty="0"/>
              <a:t>Advisor Report</a:t>
            </a:r>
          </a:p>
          <a:p>
            <a:r>
              <a:rPr lang="en-US" dirty="0"/>
              <a:t>Official Membership Report / Chapter Annual Fee</a:t>
            </a:r>
          </a:p>
          <a:p>
            <a:r>
              <a:rPr lang="en-US" dirty="0"/>
              <a:t>Mortar Board National Conference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1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3ABC-2E4F-7C70-BA66-B78E39B95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Annual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6F6D3-390E-8A5A-BA51-90FA9A0B1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Due May 15</a:t>
            </a:r>
          </a:p>
          <a:p>
            <a:endParaRPr lang="en-US" dirty="0"/>
          </a:p>
          <a:p>
            <a:r>
              <a:rPr lang="en-US" dirty="0"/>
              <a:t>(June 1 for quarter schools </a:t>
            </a:r>
            <a:r>
              <a:rPr lang="en-US" i="1" dirty="0"/>
              <a:t>not </a:t>
            </a:r>
            <a:r>
              <a:rPr lang="en-US" dirty="0"/>
              <a:t>applying for awards)</a:t>
            </a:r>
          </a:p>
        </p:txBody>
      </p:sp>
    </p:spTree>
    <p:extLst>
      <p:ext uri="{BB962C8B-B14F-4D97-AF65-F5344CB8AC3E}">
        <p14:creationId xmlns:p14="http://schemas.microsoft.com/office/powerpoint/2010/main" val="197690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FC12-D1C7-A41E-8BAC-986EA566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D5F8-400D-1E53-A3C3-E34E57C6B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institutional record to national office</a:t>
            </a:r>
          </a:p>
          <a:p>
            <a:r>
              <a:rPr lang="en-US" dirty="0"/>
              <a:t>Creates best practices for all chapters to use</a:t>
            </a:r>
          </a:p>
          <a:p>
            <a:r>
              <a:rPr lang="en-US" dirty="0"/>
              <a:t>Transitions new officers (and advisors, if applicable)</a:t>
            </a:r>
          </a:p>
          <a:p>
            <a:r>
              <a:rPr lang="en-US" dirty="0"/>
              <a:t>Gives valuable insight to impact national operations</a:t>
            </a:r>
          </a:p>
          <a:p>
            <a:r>
              <a:rPr lang="en-US" dirty="0"/>
              <a:t>Allows national office to best understand chapter health, how we can help, what resources to develop, etc.</a:t>
            </a:r>
          </a:p>
        </p:txBody>
      </p:sp>
    </p:spTree>
    <p:extLst>
      <p:ext uri="{BB962C8B-B14F-4D97-AF65-F5344CB8AC3E}">
        <p14:creationId xmlns:p14="http://schemas.microsoft.com/office/powerpoint/2010/main" val="311886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AFC12-D1C7-A41E-8BAC-986EA566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D5F8-400D-1E53-A3C3-E34E57C6B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245"/>
            <a:ext cx="10515600" cy="50466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Incoming Chapter Officers (2024-2025)</a:t>
            </a:r>
          </a:p>
          <a:p>
            <a:r>
              <a:rPr lang="en-US" dirty="0"/>
              <a:t>Incoming Advisor Information (2024-2025)</a:t>
            </a:r>
          </a:p>
          <a:p>
            <a:r>
              <a:rPr lang="en-US" dirty="0"/>
              <a:t>Chapter Goals &amp; Advice for Future Leaders</a:t>
            </a:r>
          </a:p>
          <a:p>
            <a:r>
              <a:rPr lang="en-US" dirty="0"/>
              <a:t>Tapping and Initiation History</a:t>
            </a:r>
          </a:p>
          <a:p>
            <a:r>
              <a:rPr lang="en-US" dirty="0"/>
              <a:t>Region Coordinator &amp; National Office </a:t>
            </a:r>
          </a:p>
          <a:p>
            <a:r>
              <a:rPr lang="en-US" dirty="0"/>
              <a:t>Chapter Events &amp; Programs </a:t>
            </a:r>
          </a:p>
          <a:p>
            <a:r>
              <a:rPr lang="en-US" b="1" dirty="0">
                <a:solidFill>
                  <a:srgbClr val="C00000"/>
                </a:solidFill>
              </a:rPr>
              <a:t>Chapter Health</a:t>
            </a:r>
          </a:p>
          <a:p>
            <a:r>
              <a:rPr lang="en-US" dirty="0"/>
              <a:t>Conference Information</a:t>
            </a:r>
          </a:p>
          <a:p>
            <a:r>
              <a:rPr lang="en-US" dirty="0"/>
              <a:t>Chapter Finances</a:t>
            </a:r>
          </a:p>
          <a:p>
            <a:r>
              <a:rPr lang="en-US" dirty="0"/>
              <a:t>Chapter Historian Report</a:t>
            </a:r>
          </a:p>
          <a:p>
            <a:r>
              <a:rPr lang="en-US" dirty="0"/>
              <a:t>Collegiate Awards</a:t>
            </a:r>
          </a:p>
        </p:txBody>
      </p:sp>
    </p:spTree>
    <p:extLst>
      <p:ext uri="{BB962C8B-B14F-4D97-AF65-F5344CB8AC3E}">
        <p14:creationId xmlns:p14="http://schemas.microsoft.com/office/powerpoint/2010/main" val="391711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3ABC-2E4F-7C70-BA66-B78E39B95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Collegiate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6F6D3-390E-8A5A-BA51-90FA9A0B1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Due May 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9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B4D5-90A3-EB9A-4787-722C2A52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Collegiate 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83FE5-E1D9-20C4-E46C-98D1E88F1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Chapter Annual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FD460-1578-D5F9-65A5-F928D638BF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Gold Torch</a:t>
            </a:r>
          </a:p>
          <a:p>
            <a:r>
              <a:rPr lang="en-US" dirty="0"/>
              <a:t>DEI&amp;B Awards</a:t>
            </a:r>
          </a:p>
          <a:p>
            <a:r>
              <a:rPr lang="en-US" dirty="0"/>
              <a:t>Project Excellence</a:t>
            </a:r>
          </a:p>
          <a:p>
            <a:r>
              <a:rPr lang="en-US" dirty="0"/>
              <a:t>Outstanding Achievement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D54FF-ED61-0AE2-B606-C644B2512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Separate Applications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67D2A-8D0D-94DA-29E8-B0C99B8FF0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Ruth Weimer Mount Chapter Excellence</a:t>
            </a:r>
          </a:p>
          <a:p>
            <a:r>
              <a:rPr lang="en-US" dirty="0"/>
              <a:t>Freeman &amp; Fox Most Improved Chapter</a:t>
            </a:r>
          </a:p>
          <a:p>
            <a:r>
              <a:rPr lang="en-US" dirty="0"/>
              <a:t>Excellence in Advising</a:t>
            </a:r>
          </a:p>
          <a:p>
            <a:r>
              <a:rPr lang="en-US" dirty="0" err="1"/>
              <a:t>Starlington</a:t>
            </a:r>
            <a:r>
              <a:rPr lang="en-US" dirty="0"/>
              <a:t> Prize</a:t>
            </a:r>
          </a:p>
        </p:txBody>
      </p:sp>
    </p:spTree>
    <p:extLst>
      <p:ext uri="{BB962C8B-B14F-4D97-AF65-F5344CB8AC3E}">
        <p14:creationId xmlns:p14="http://schemas.microsoft.com/office/powerpoint/2010/main" val="245685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136F-EBC6-0925-E5E5-61BD6AD0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Chapter Annual Report…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DC4FE-5A18-E3FA-E2D1-857F33D0E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3970"/>
            <a:ext cx="5157787" cy="823912"/>
          </a:xfrm>
        </p:spPr>
        <p:txBody>
          <a:bodyPr/>
          <a:lstStyle/>
          <a:p>
            <a:r>
              <a:rPr lang="en-US" dirty="0"/>
              <a:t>Gold Torch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9C017-3F17-1399-FC81-4FC869B3C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53148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itchFamily="2" charset="0"/>
              </a:rPr>
              <a:t>Honors chapters that exemplify scholarship, leadership and service. These chapters are active on their campus in ways that improve the quality of student life.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899D1-9D35-BDC9-A600-8483EE166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/>
          <a:lstStyle/>
          <a:p>
            <a:r>
              <a:rPr lang="en-US" dirty="0"/>
              <a:t>DEI&amp;B Award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BF9CA-25FE-9E42-5DA6-1E92A8131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3148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itchFamily="2" charset="0"/>
              </a:rPr>
              <a:t>Recognizes outstanding efforts/successes by chapters on projects and initiatives that focus on the tenets of diversity, equity, and inclusion  with an outcome of belonging.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9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136F-EBC6-0925-E5E5-61BD6AD0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Chapter Annual Report…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DC4FE-5A18-E3FA-E2D1-857F33D0E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3970"/>
            <a:ext cx="5157787" cy="823912"/>
          </a:xfrm>
        </p:spPr>
        <p:txBody>
          <a:bodyPr/>
          <a:lstStyle/>
          <a:p>
            <a:r>
              <a:rPr lang="en-US" dirty="0"/>
              <a:t>Project Excellence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9C017-3F17-1399-FC81-4FC869B3C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53148"/>
            <a:ext cx="5157787" cy="40263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Montserrat" pitchFamily="2" charset="0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" pitchFamily="2" charset="0"/>
              </a:rPr>
              <a:t>ecognize outstanding chapter projects: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Montserrat" pitchFamily="2" charset="0"/>
              </a:rPr>
              <a:t>Scholarship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Montserrat" pitchFamily="2" charset="0"/>
              </a:rPr>
              <a:t>Leadership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Montserrat" pitchFamily="2" charset="0"/>
              </a:rPr>
              <a:t>Service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Montserrat" pitchFamily="2" charset="0"/>
              </a:rPr>
              <a:t>Fundraising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Montserrat" pitchFamily="2" charset="0"/>
              </a:rPr>
              <a:t>Alumni involvement</a:t>
            </a:r>
          </a:p>
          <a:p>
            <a:r>
              <a:rPr lang="en-US" dirty="0"/>
              <a:t>Reading is Leading</a:t>
            </a:r>
          </a:p>
          <a:p>
            <a:r>
              <a:rPr lang="en-US" dirty="0"/>
              <a:t>Mortar Board Week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9899D1-9D35-BDC9-A600-8483EE166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3970"/>
            <a:ext cx="5183188" cy="823912"/>
          </a:xfrm>
        </p:spPr>
        <p:txBody>
          <a:bodyPr/>
          <a:lstStyle/>
          <a:p>
            <a:r>
              <a:rPr lang="en-US" dirty="0"/>
              <a:t>Outstanding Achievement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BF9CA-25FE-9E42-5DA6-1E92A8131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253147"/>
            <a:ext cx="5696339" cy="40263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Recognize outstanding progress in areas such as:</a:t>
            </a:r>
          </a:p>
          <a:p>
            <a:r>
              <a:rPr lang="en-US" dirty="0"/>
              <a:t>Recruitment &amp; Selection</a:t>
            </a:r>
          </a:p>
          <a:p>
            <a:r>
              <a:rPr lang="en-US" dirty="0"/>
              <a:t>Advisor Transition</a:t>
            </a:r>
          </a:p>
          <a:p>
            <a:r>
              <a:rPr lang="en-US" dirty="0"/>
              <a:t>On-Campus Visibility</a:t>
            </a:r>
          </a:p>
          <a:p>
            <a:r>
              <a:rPr lang="en-US" dirty="0"/>
              <a:t>Social Media &amp; Digital Outreach</a:t>
            </a:r>
          </a:p>
          <a:p>
            <a:r>
              <a:rPr lang="en-US" dirty="0"/>
              <a:t>Chapter Reinvigoration</a:t>
            </a:r>
          </a:p>
          <a:p>
            <a:r>
              <a:rPr lang="en-US" dirty="0"/>
              <a:t>Chapter Communication</a:t>
            </a:r>
          </a:p>
          <a:p>
            <a:r>
              <a:rPr lang="en-US" dirty="0"/>
              <a:t>Alumni Programming</a:t>
            </a:r>
          </a:p>
        </p:txBody>
      </p:sp>
    </p:spTree>
    <p:extLst>
      <p:ext uri="{BB962C8B-B14F-4D97-AF65-F5344CB8AC3E}">
        <p14:creationId xmlns:p14="http://schemas.microsoft.com/office/powerpoint/2010/main" val="5560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Zilla Slab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Zilla Slab Medium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5aca51-3d09-46f7-a9de-6c5dccd4fd74">
      <Terms xmlns="http://schemas.microsoft.com/office/infopath/2007/PartnerControls"/>
    </lcf76f155ced4ddcb4097134ff3c332f>
    <TaxCatchAll xmlns="4473caf8-325b-44b9-bc0e-b87041e097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F9924CF89B0D48A2540282DE1B79A9" ma:contentTypeVersion="18" ma:contentTypeDescription="Create a new document." ma:contentTypeScope="" ma:versionID="370da714a8e65679376a9d16093d1d93">
  <xsd:schema xmlns:xsd="http://www.w3.org/2001/XMLSchema" xmlns:xs="http://www.w3.org/2001/XMLSchema" xmlns:p="http://schemas.microsoft.com/office/2006/metadata/properties" xmlns:ns2="375aca51-3d09-46f7-a9de-6c5dccd4fd74" xmlns:ns3="4473caf8-325b-44b9-bc0e-b87041e09719" targetNamespace="http://schemas.microsoft.com/office/2006/metadata/properties" ma:root="true" ma:fieldsID="95417db6be014a6ef662614bdb747c48" ns2:_="" ns3:_="">
    <xsd:import namespace="375aca51-3d09-46f7-a9de-6c5dccd4fd74"/>
    <xsd:import namespace="4473caf8-325b-44b9-bc0e-b87041e09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ca51-3d09-46f7-a9de-6c5dccd4f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bdedc7-934b-4bf7-b47a-81b404a755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3caf8-325b-44b9-bc0e-b87041e09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4941e2-f5c5-47de-95e6-041a6a70538b}" ma:internalName="TaxCatchAll" ma:showField="CatchAllData" ma:web="4473caf8-325b-44b9-bc0e-b87041e09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4F4F0A-CC1D-4BFB-B7B2-C7C8E89752E9}">
  <ds:schemaRefs>
    <ds:schemaRef ds:uri="http://schemas.microsoft.com/office/2006/metadata/properties"/>
    <ds:schemaRef ds:uri="http://schemas.microsoft.com/office/infopath/2007/PartnerControls"/>
    <ds:schemaRef ds:uri="375aca51-3d09-46f7-a9de-6c5dccd4fd74"/>
    <ds:schemaRef ds:uri="4473caf8-325b-44b9-bc0e-b87041e09719"/>
  </ds:schemaRefs>
</ds:datastoreItem>
</file>

<file path=customXml/itemProps2.xml><?xml version="1.0" encoding="utf-8"?>
<ds:datastoreItem xmlns:ds="http://schemas.openxmlformats.org/officeDocument/2006/customXml" ds:itemID="{5D7385B2-DB2F-4F36-90D5-3D8850917E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1AB1B0-FEF3-447B-8046-6F60EFD15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aca51-3d09-46f7-a9de-6c5dccd4fd74"/>
    <ds:schemaRef ds:uri="4473caf8-325b-44b9-bc0e-b87041e097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639</Words>
  <Application>Microsoft Office PowerPoint</Application>
  <PresentationFormat>Widescreen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Montserrat</vt:lpstr>
      <vt:lpstr>Montserrat SemiBold</vt:lpstr>
      <vt:lpstr>Zilla Slab Medium</vt:lpstr>
      <vt:lpstr>Office Theme</vt:lpstr>
      <vt:lpstr>1_Office Theme</vt:lpstr>
      <vt:lpstr>Mortar Board End of Year Wrap Up</vt:lpstr>
      <vt:lpstr>Agenda</vt:lpstr>
      <vt:lpstr>Chapter Annual Report</vt:lpstr>
      <vt:lpstr>Why it matters</vt:lpstr>
      <vt:lpstr>Sections</vt:lpstr>
      <vt:lpstr>Collegiate Awards</vt:lpstr>
      <vt:lpstr>Collegiate Awards</vt:lpstr>
      <vt:lpstr>On the Chapter Annual Report…</vt:lpstr>
      <vt:lpstr>On the Chapter Annual Report…</vt:lpstr>
      <vt:lpstr>Separate Applications…</vt:lpstr>
      <vt:lpstr>Separate Applications…</vt:lpstr>
      <vt:lpstr>Advisor Report</vt:lpstr>
      <vt:lpstr>Why it matters</vt:lpstr>
      <vt:lpstr>Sections</vt:lpstr>
      <vt:lpstr>Official Membership Report &amp; Chapter Annual Fee</vt:lpstr>
      <vt:lpstr>Official Membership Report &amp; Chapter Annual Fee ($350)</vt:lpstr>
      <vt:lpstr>Mortar Board  National Conference</vt:lpstr>
      <vt:lpstr>mortarboard.org/ conference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Maxwell</dc:creator>
  <cp:lastModifiedBy>Trish Maxwell</cp:lastModifiedBy>
  <cp:revision>1</cp:revision>
  <dcterms:created xsi:type="dcterms:W3CDTF">2023-07-10T01:01:25Z</dcterms:created>
  <dcterms:modified xsi:type="dcterms:W3CDTF">2024-04-15T13:38:04Z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0x01010044F9924CF89B0D48A2540282DE1B79A9</vt:lpwstr>
  </property>
  <property fmtid="{D5CDD505-2E9C-101B-9397-08002B2CF9AE}" pid="3" name="MediaServiceImageTags">
    <vt:lpwstr/>
  </property>
</Properties>
</file>